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66"/>
  </p:notesMasterIdLst>
  <p:handoutMasterIdLst>
    <p:handoutMasterId r:id="rId67"/>
  </p:handoutMasterIdLst>
  <p:sldIdLst>
    <p:sldId id="473" r:id="rId2"/>
    <p:sldId id="380" r:id="rId3"/>
    <p:sldId id="423" r:id="rId4"/>
    <p:sldId id="424" r:id="rId5"/>
    <p:sldId id="425" r:id="rId6"/>
    <p:sldId id="474" r:id="rId7"/>
    <p:sldId id="475" r:id="rId8"/>
    <p:sldId id="426" r:id="rId9"/>
    <p:sldId id="427" r:id="rId10"/>
    <p:sldId id="428" r:id="rId11"/>
    <p:sldId id="429" r:id="rId12"/>
    <p:sldId id="430" r:id="rId13"/>
    <p:sldId id="481" r:id="rId14"/>
    <p:sldId id="431" r:id="rId15"/>
    <p:sldId id="432" r:id="rId16"/>
    <p:sldId id="478" r:id="rId17"/>
    <p:sldId id="479" r:id="rId18"/>
    <p:sldId id="480" r:id="rId19"/>
    <p:sldId id="433" r:id="rId20"/>
    <p:sldId id="434" r:id="rId21"/>
    <p:sldId id="435" r:id="rId22"/>
    <p:sldId id="436" r:id="rId23"/>
    <p:sldId id="403" r:id="rId24"/>
    <p:sldId id="437" r:id="rId25"/>
    <p:sldId id="261" r:id="rId26"/>
    <p:sldId id="374" r:id="rId27"/>
    <p:sldId id="476" r:id="rId28"/>
    <p:sldId id="477" r:id="rId29"/>
    <p:sldId id="387" r:id="rId30"/>
    <p:sldId id="386" r:id="rId31"/>
    <p:sldId id="385" r:id="rId32"/>
    <p:sldId id="392" r:id="rId33"/>
    <p:sldId id="404" r:id="rId34"/>
    <p:sldId id="411" r:id="rId35"/>
    <p:sldId id="438" r:id="rId36"/>
    <p:sldId id="332" r:id="rId37"/>
    <p:sldId id="333" r:id="rId38"/>
    <p:sldId id="439" r:id="rId39"/>
    <p:sldId id="440" r:id="rId40"/>
    <p:sldId id="441" r:id="rId41"/>
    <p:sldId id="443" r:id="rId42"/>
    <p:sldId id="444" r:id="rId43"/>
    <p:sldId id="445" r:id="rId44"/>
    <p:sldId id="446" r:id="rId45"/>
    <p:sldId id="447" r:id="rId46"/>
    <p:sldId id="448" r:id="rId47"/>
    <p:sldId id="449" r:id="rId48"/>
    <p:sldId id="450" r:id="rId49"/>
    <p:sldId id="451" r:id="rId50"/>
    <p:sldId id="452" r:id="rId51"/>
    <p:sldId id="453" r:id="rId52"/>
    <p:sldId id="454" r:id="rId53"/>
    <p:sldId id="455" r:id="rId54"/>
    <p:sldId id="456" r:id="rId55"/>
    <p:sldId id="457" r:id="rId56"/>
    <p:sldId id="458" r:id="rId57"/>
    <p:sldId id="459" r:id="rId58"/>
    <p:sldId id="460" r:id="rId59"/>
    <p:sldId id="461" r:id="rId60"/>
    <p:sldId id="462" r:id="rId61"/>
    <p:sldId id="464" r:id="rId62"/>
    <p:sldId id="465" r:id="rId63"/>
    <p:sldId id="471" r:id="rId64"/>
    <p:sldId id="472" r:id="rId6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itchFamily="2"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pitchFamily="2"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itchFamily="2"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itchFamily="2"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itchFamily="2"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imes" pitchFamily="2"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imes" pitchFamily="2"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imes" pitchFamily="2"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imes" pitchFamily="2"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86"/>
    <p:restoredTop sz="78176"/>
  </p:normalViewPr>
  <p:slideViewPr>
    <p:cSldViewPr>
      <p:cViewPr varScale="1">
        <p:scale>
          <a:sx n="133" d="100"/>
          <a:sy n="133" d="100"/>
        </p:scale>
        <p:origin x="2112" y="200"/>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70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_rels/viewProps.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8D04AB-106B-9F43-B9C7-CBD8DCB07F72}"/>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Times" charset="0"/>
                <a:ea typeface="MS PGothic" charset="0"/>
                <a:cs typeface="MS PGothic" charset="0"/>
              </a:defRPr>
            </a:lvl1pPr>
          </a:lstStyle>
          <a:p>
            <a:pPr>
              <a:defRPr/>
            </a:pPr>
            <a:endParaRPr lang="en-US"/>
          </a:p>
        </p:txBody>
      </p:sp>
      <p:sp>
        <p:nvSpPr>
          <p:cNvPr id="3" name="Date Placeholder 2">
            <a:extLst>
              <a:ext uri="{FF2B5EF4-FFF2-40B4-BE49-F238E27FC236}">
                <a16:creationId xmlns:a16="http://schemas.microsoft.com/office/drawing/2014/main" id="{F9005EB9-7BCD-8D48-BBA4-99F041624D44}"/>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5BA4823A-228E-BE4B-93A3-F86D34E044EB}" type="datetimeFigureOut">
              <a:rPr lang="en-US" altLang="en-US"/>
              <a:pPr>
                <a:defRPr/>
              </a:pPr>
              <a:t>2/26/23</a:t>
            </a:fld>
            <a:endParaRPr lang="en-US" altLang="en-US"/>
          </a:p>
        </p:txBody>
      </p:sp>
      <p:sp>
        <p:nvSpPr>
          <p:cNvPr id="4" name="Footer Placeholder 3">
            <a:extLst>
              <a:ext uri="{FF2B5EF4-FFF2-40B4-BE49-F238E27FC236}">
                <a16:creationId xmlns:a16="http://schemas.microsoft.com/office/drawing/2014/main" id="{DCF360A8-0942-3747-A919-39073D33B575}"/>
              </a:ext>
            </a:extLst>
          </p:cNvPr>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Times" charset="0"/>
                <a:ea typeface="MS PGothic" charset="0"/>
                <a:cs typeface="MS PGothic" charset="0"/>
              </a:defRPr>
            </a:lvl1pPr>
          </a:lstStyle>
          <a:p>
            <a:pPr>
              <a:defRPr/>
            </a:pPr>
            <a:endParaRPr lang="en-US"/>
          </a:p>
        </p:txBody>
      </p:sp>
      <p:sp>
        <p:nvSpPr>
          <p:cNvPr id="5" name="Slide Number Placeholder 4">
            <a:extLst>
              <a:ext uri="{FF2B5EF4-FFF2-40B4-BE49-F238E27FC236}">
                <a16:creationId xmlns:a16="http://schemas.microsoft.com/office/drawing/2014/main" id="{A8A8D835-3369-714B-97CF-2756EDCB991F}"/>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D64A1C4C-465D-2744-873F-0316436E1A8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Image Placeholder 7">
            <a:extLst>
              <a:ext uri="{FF2B5EF4-FFF2-40B4-BE49-F238E27FC236}">
                <a16:creationId xmlns:a16="http://schemas.microsoft.com/office/drawing/2014/main" id="{8D2F27E8-818C-E94C-83D5-48ED6CC8890D}"/>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ltLang="en-US" noProof="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a:ea typeface="MS PGothic" pitchFamily="34" charset="-128"/>
        <a:cs typeface="MS PGothic" charset="0"/>
      </a:defRPr>
    </a:lvl1pPr>
    <a:lvl2pPr marL="742950" indent="-285750" algn="l" rtl="0" eaLnBrk="0" fontAlgn="base" hangingPunct="0">
      <a:spcBef>
        <a:spcPct val="30000"/>
      </a:spcBef>
      <a:spcAft>
        <a:spcPct val="0"/>
      </a:spcAft>
      <a:defRPr sz="1200" kern="1200">
        <a:solidFill>
          <a:schemeClr val="tx1"/>
        </a:solidFill>
        <a:latin typeface="Times"/>
        <a:ea typeface="MS PGothic" pitchFamily="34" charset="-128"/>
        <a:cs typeface="MS PGothic" charset="0"/>
      </a:defRPr>
    </a:lvl2pPr>
    <a:lvl3pPr marL="1143000" indent="-228600" algn="l" rtl="0" eaLnBrk="0" fontAlgn="base" hangingPunct="0">
      <a:spcBef>
        <a:spcPct val="30000"/>
      </a:spcBef>
      <a:spcAft>
        <a:spcPct val="0"/>
      </a:spcAft>
      <a:defRPr sz="1200" kern="1200">
        <a:solidFill>
          <a:schemeClr val="tx1"/>
        </a:solidFill>
        <a:latin typeface="Times"/>
        <a:ea typeface="MS PGothic" pitchFamily="34" charset="-128"/>
        <a:cs typeface="MS PGothic" charset="0"/>
      </a:defRPr>
    </a:lvl3pPr>
    <a:lvl4pPr marL="1600200" indent="-228600" algn="l" rtl="0" eaLnBrk="0" fontAlgn="base" hangingPunct="0">
      <a:spcBef>
        <a:spcPct val="30000"/>
      </a:spcBef>
      <a:spcAft>
        <a:spcPct val="0"/>
      </a:spcAft>
      <a:defRPr sz="1200" kern="1200">
        <a:solidFill>
          <a:schemeClr val="tx1"/>
        </a:solidFill>
        <a:latin typeface="Times"/>
        <a:ea typeface="MS PGothic" pitchFamily="34" charset="-128"/>
        <a:cs typeface="MS PGothic" charset="0"/>
      </a:defRPr>
    </a:lvl4pPr>
    <a:lvl5pPr marL="2057400" indent="-228600" algn="l" rtl="0" eaLnBrk="0" fontAlgn="base" hangingPunct="0">
      <a:spcBef>
        <a:spcPct val="30000"/>
      </a:spcBef>
      <a:spcAft>
        <a:spcPct val="0"/>
      </a:spcAft>
      <a:defRPr sz="1200" kern="1200">
        <a:solidFill>
          <a:schemeClr val="tx1"/>
        </a:solidFill>
        <a:latin typeface="Times"/>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a:extLst>
              <a:ext uri="{FF2B5EF4-FFF2-40B4-BE49-F238E27FC236}">
                <a16:creationId xmlns:a16="http://schemas.microsoft.com/office/drawing/2014/main" id="{5A8DCCE1-9462-B34E-A694-849E8AA38E9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2" name="Notes Placeholder 2">
            <a:extLst>
              <a:ext uri="{FF2B5EF4-FFF2-40B4-BE49-F238E27FC236}">
                <a16:creationId xmlns:a16="http://schemas.microsoft.com/office/drawing/2014/main" id="{78375EA5-A986-3E47-8EC9-1D33FC7C7B25}"/>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
        <p:nvSpPr>
          <p:cNvPr id="5123" name="Slide Number Placeholder 3">
            <a:extLst>
              <a:ext uri="{FF2B5EF4-FFF2-40B4-BE49-F238E27FC236}">
                <a16:creationId xmlns:a16="http://schemas.microsoft.com/office/drawing/2014/main" id="{15E84040-1A94-0942-908F-C3E70C42DC1E}"/>
              </a:ext>
            </a:extLst>
          </p:cNvPr>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eaLnBrk="1" hangingPunct="1"/>
            <a:fld id="{2E206BE9-9A4B-4545-ADC9-EF9DC23F149F}" type="slidenum">
              <a:rPr lang="en-US" altLang="en-US" sz="1200">
                <a:latin typeface="Times New Roman" panose="02020603050405020304" pitchFamily="18" charset="0"/>
              </a:rPr>
              <a:pPr eaLnBrk="1" hangingPunct="1"/>
              <a:t>1</a:t>
            </a:fld>
            <a:endParaRPr lang="en-US" altLang="en-US" sz="1200">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288D5B11-A5CD-C14B-AB01-5FB2AD8F59B9}"/>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eaLnBrk="1" hangingPunct="1"/>
            <a:fld id="{32D4CEF6-C56A-DE46-B2C1-1833FE4C2483}" type="slidenum">
              <a:rPr lang="en-US" altLang="en-US">
                <a:latin typeface="Calibri" panose="020F0502020204030204" pitchFamily="34" charset="0"/>
                <a:cs typeface="Arial" panose="020B0604020202020204" pitchFamily="34" charset="0"/>
              </a:rPr>
              <a:pPr eaLnBrk="1" hangingPunct="1"/>
              <a:t>21</a:t>
            </a:fld>
            <a:endParaRPr lang="en-US" altLang="en-US">
              <a:latin typeface="Calibri" panose="020F0502020204030204" pitchFamily="34" charset="0"/>
              <a:cs typeface="Arial" panose="020B0604020202020204" pitchFamily="34" charset="0"/>
            </a:endParaRPr>
          </a:p>
        </p:txBody>
      </p:sp>
      <p:sp>
        <p:nvSpPr>
          <p:cNvPr id="28674" name="Rectangle 2">
            <a:extLst>
              <a:ext uri="{FF2B5EF4-FFF2-40B4-BE49-F238E27FC236}">
                <a16:creationId xmlns:a16="http://schemas.microsoft.com/office/drawing/2014/main" id="{EE9D51F1-82EA-7E4C-81E4-B8E17A20A8C6}"/>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Rectangle 3">
            <a:extLst>
              <a:ext uri="{FF2B5EF4-FFF2-40B4-BE49-F238E27FC236}">
                <a16:creationId xmlns:a16="http://schemas.microsoft.com/office/drawing/2014/main" id="{72ACB4CF-F59E-DC4D-90DE-DF60878A3E6F}"/>
              </a:ext>
            </a:extLst>
          </p:cNvPr>
          <p:cNvSpPr>
            <a:spLocks noGrp="1" noChangeArrowheads="1"/>
          </p:cNvSpPr>
          <p:nvPr>
            <p:ph type="body" idx="1"/>
          </p:nvPr>
        </p:nvSpPr>
        <p:spPr bwMode="auto">
          <a:xfrm>
            <a:off x="890588" y="4324350"/>
            <a:ext cx="5048250" cy="41703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785496BB-DC5C-D74E-8CB7-2BCD910AE033}"/>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eaLnBrk="1" hangingPunct="1"/>
            <a:fld id="{4266D571-2676-5246-BA8E-761F62C24A79}" type="slidenum">
              <a:rPr lang="en-US" altLang="en-US">
                <a:latin typeface="Calibri" panose="020F0502020204030204" pitchFamily="34" charset="0"/>
                <a:cs typeface="Arial" panose="020B0604020202020204" pitchFamily="34" charset="0"/>
              </a:rPr>
              <a:pPr eaLnBrk="1" hangingPunct="1"/>
              <a:t>22</a:t>
            </a:fld>
            <a:endParaRPr lang="en-US" altLang="en-US">
              <a:latin typeface="Calibri" panose="020F0502020204030204" pitchFamily="34" charset="0"/>
              <a:cs typeface="Arial" panose="020B0604020202020204" pitchFamily="34" charset="0"/>
            </a:endParaRPr>
          </a:p>
        </p:txBody>
      </p:sp>
      <p:sp>
        <p:nvSpPr>
          <p:cNvPr id="30722" name="Rectangle 2">
            <a:extLst>
              <a:ext uri="{FF2B5EF4-FFF2-40B4-BE49-F238E27FC236}">
                <a16:creationId xmlns:a16="http://schemas.microsoft.com/office/drawing/2014/main" id="{F7370351-8DEB-5640-A028-D9B92BBB55A3}"/>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Rectangle 3">
            <a:extLst>
              <a:ext uri="{FF2B5EF4-FFF2-40B4-BE49-F238E27FC236}">
                <a16:creationId xmlns:a16="http://schemas.microsoft.com/office/drawing/2014/main" id="{72FFD657-6993-4146-B309-B42BCDAAD4E5}"/>
              </a:ext>
            </a:extLst>
          </p:cNvPr>
          <p:cNvSpPr>
            <a:spLocks noGrp="1" noChangeArrowheads="1"/>
          </p:cNvSpPr>
          <p:nvPr>
            <p:ph type="body" idx="1"/>
          </p:nvPr>
        </p:nvSpPr>
        <p:spPr bwMode="auto">
          <a:xfrm>
            <a:off x="890588" y="4324350"/>
            <a:ext cx="5048250" cy="41703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92100997-0C75-C449-8BCC-3A53599F9FFE}"/>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fld id="{9AF4EF44-9501-F547-A860-E8FE20AC94DD}" type="slidenum">
              <a:rPr lang="en-US" altLang="en-US"/>
              <a:pPr/>
              <a:t>23</a:t>
            </a:fld>
            <a:endParaRPr lang="en-US" altLang="en-US"/>
          </a:p>
        </p:txBody>
      </p:sp>
      <p:sp>
        <p:nvSpPr>
          <p:cNvPr id="32770" name="Rectangle 2">
            <a:extLst>
              <a:ext uri="{FF2B5EF4-FFF2-40B4-BE49-F238E27FC236}">
                <a16:creationId xmlns:a16="http://schemas.microsoft.com/office/drawing/2014/main" id="{25C69D68-CAA9-C743-9884-5F3A4B7ED6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Rectangle 3">
            <a:extLst>
              <a:ext uri="{FF2B5EF4-FFF2-40B4-BE49-F238E27FC236}">
                <a16:creationId xmlns:a16="http://schemas.microsoft.com/office/drawing/2014/main" id="{70E4E9BC-7794-CF47-A370-171E225C6F72}"/>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a:latin typeface="Times" pitchFamily="2"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79D9741A-380E-B748-BF3E-6399474F3717}"/>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eaLnBrk="1" hangingPunct="1"/>
            <a:fld id="{027B3E3C-F8CB-4B41-A48F-1FA8A7475E7A}" type="slidenum">
              <a:rPr lang="en-US" altLang="en-US">
                <a:latin typeface="Calibri" panose="020F0502020204030204" pitchFamily="34" charset="0"/>
                <a:cs typeface="Arial" panose="020B0604020202020204" pitchFamily="34" charset="0"/>
              </a:rPr>
              <a:pPr eaLnBrk="1" hangingPunct="1"/>
              <a:t>24</a:t>
            </a:fld>
            <a:endParaRPr lang="en-US" altLang="en-US">
              <a:latin typeface="Calibri" panose="020F0502020204030204" pitchFamily="34" charset="0"/>
              <a:cs typeface="Arial" panose="020B0604020202020204" pitchFamily="34" charset="0"/>
            </a:endParaRPr>
          </a:p>
        </p:txBody>
      </p:sp>
      <p:sp>
        <p:nvSpPr>
          <p:cNvPr id="34818" name="Rectangle 2">
            <a:extLst>
              <a:ext uri="{FF2B5EF4-FFF2-40B4-BE49-F238E27FC236}">
                <a16:creationId xmlns:a16="http://schemas.microsoft.com/office/drawing/2014/main" id="{B53A16E1-B2FD-934A-ABFA-B81A377E60C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tangle 3">
            <a:extLst>
              <a:ext uri="{FF2B5EF4-FFF2-40B4-BE49-F238E27FC236}">
                <a16:creationId xmlns:a16="http://schemas.microsoft.com/office/drawing/2014/main" id="{86AC9177-AEE4-5047-9C70-5C0C1541DC55}"/>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itchFamily="2" charset="0"/>
              </a:rPr>
              <a:t>Is this filter separable?</a:t>
            </a:r>
          </a:p>
          <a:p>
            <a:pPr eaLnBrk="1" hangingPunct="1"/>
            <a:endParaRPr lang="en-US" altLang="en-US">
              <a:latin typeface="Times" pitchFamily="2"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ACB04D4B-BECD-C241-9F2B-0F8EE5DFF0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6" name="Rectangle 3">
            <a:extLst>
              <a:ext uri="{FF2B5EF4-FFF2-40B4-BE49-F238E27FC236}">
                <a16:creationId xmlns:a16="http://schemas.microsoft.com/office/drawing/2014/main" id="{8AF62111-17F8-7B4B-B43B-7127D7954325}"/>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itchFamily="2" charset="0"/>
              </a:rPr>
              <a:t>Now the figure on the right is signed; darker is negative, lighter is positive, and mid grey is zero.</a:t>
            </a:r>
          </a:p>
          <a:p>
            <a:r>
              <a:rPr lang="en-US" altLang="en-US">
                <a:latin typeface="Times" pitchFamily="2" charset="0"/>
              </a:rPr>
              <a:t>I always ask 1) which derivative (y or x) is this?  2) Have I got the sign of the kernel right? (i.e.</a:t>
            </a:r>
          </a:p>
          <a:p>
            <a:r>
              <a:rPr lang="en-US" altLang="en-US">
                <a:latin typeface="Times" pitchFamily="2" charset="0"/>
              </a:rPr>
              <a:t>is it d/dx or -d/dx).</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08418142-4954-8D45-BE6B-F2FB35EAEF6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4" name="Rectangle 3">
            <a:extLst>
              <a:ext uri="{FF2B5EF4-FFF2-40B4-BE49-F238E27FC236}">
                <a16:creationId xmlns:a16="http://schemas.microsoft.com/office/drawing/2014/main" id="{1AED46D8-F00C-0D4D-9105-DCFC57C0B70B}"/>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itchFamily="2" charset="0"/>
              </a:rPr>
              <a:t>I tend not to prove “Now this is linear and shift invariant, so must be the result of a convolution” but </a:t>
            </a:r>
          </a:p>
          <a:p>
            <a:r>
              <a:rPr lang="en-US" altLang="en-US">
                <a:latin typeface="Times" pitchFamily="2" charset="0"/>
              </a:rPr>
              <a:t>leave it for people to look up in the chapter.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0484E1F9-1BF0-7C4E-A819-1DCE8C7552DB}"/>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fld id="{1F9E8F3C-6688-5140-B869-1185AC20D20F}" type="slidenum">
              <a:rPr lang="en-US" altLang="en-US"/>
              <a:pPr/>
              <a:t>27</a:t>
            </a:fld>
            <a:endParaRPr lang="en-US" altLang="en-US"/>
          </a:p>
        </p:txBody>
      </p:sp>
      <p:sp>
        <p:nvSpPr>
          <p:cNvPr id="40962" name="Rectangle 2">
            <a:extLst>
              <a:ext uri="{FF2B5EF4-FFF2-40B4-BE49-F238E27FC236}">
                <a16:creationId xmlns:a16="http://schemas.microsoft.com/office/drawing/2014/main" id="{D6CFECD1-73D3-8C45-BFEE-095780F8E00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Rectangle 3">
            <a:extLst>
              <a:ext uri="{FF2B5EF4-FFF2-40B4-BE49-F238E27FC236}">
                <a16:creationId xmlns:a16="http://schemas.microsoft.com/office/drawing/2014/main" id="{4351E375-44C9-F741-B930-02248B4048A8}"/>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a:latin typeface="Times" pitchFamily="2"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F912444E-9F37-9649-BC7A-2076ECEA9B73}"/>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fld id="{46FD862E-9D2F-A240-8BB7-CCF2135540DF}" type="slidenum">
              <a:rPr lang="en-US" altLang="en-US"/>
              <a:pPr/>
              <a:t>28</a:t>
            </a:fld>
            <a:endParaRPr lang="en-US" altLang="en-US"/>
          </a:p>
        </p:txBody>
      </p:sp>
      <p:sp>
        <p:nvSpPr>
          <p:cNvPr id="43010" name="Rectangle 2">
            <a:extLst>
              <a:ext uri="{FF2B5EF4-FFF2-40B4-BE49-F238E27FC236}">
                <a16:creationId xmlns:a16="http://schemas.microsoft.com/office/drawing/2014/main" id="{11C2A955-8413-0740-A66B-573524E674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Rectangle 3">
            <a:extLst>
              <a:ext uri="{FF2B5EF4-FFF2-40B4-BE49-F238E27FC236}">
                <a16:creationId xmlns:a16="http://schemas.microsoft.com/office/drawing/2014/main" id="{A51F32A1-7086-A743-9F46-DA4F356E7145}"/>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a:latin typeface="Times" pitchFamily="2"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0DE0573A-C16A-B44D-8225-D17CE2A603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8" name="Notes Placeholder 2">
            <a:extLst>
              <a:ext uri="{FF2B5EF4-FFF2-40B4-BE49-F238E27FC236}">
                <a16:creationId xmlns:a16="http://schemas.microsoft.com/office/drawing/2014/main" id="{3DD89DBF-774D-0946-8A2B-E00559E6B8F9}"/>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pitchFamily="2"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4A3030C1-A902-E041-9F59-10185F1A097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Notes Placeholder 2">
            <a:extLst>
              <a:ext uri="{FF2B5EF4-FFF2-40B4-BE49-F238E27FC236}">
                <a16:creationId xmlns:a16="http://schemas.microsoft.com/office/drawing/2014/main" id="{35010831-E264-0C4F-B0B1-A2342DFEBB95}"/>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a:extLst>
              <a:ext uri="{FF2B5EF4-FFF2-40B4-BE49-F238E27FC236}">
                <a16:creationId xmlns:a16="http://schemas.microsoft.com/office/drawing/2014/main" id="{8244B589-FFD7-674C-8848-7F29F6A84D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Notes Placeholder 2">
            <a:extLst>
              <a:ext uri="{FF2B5EF4-FFF2-40B4-BE49-F238E27FC236}">
                <a16:creationId xmlns:a16="http://schemas.microsoft.com/office/drawing/2014/main" id="{22857CDF-E33F-9F4E-AE0C-8334540A91FC}"/>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a:extLst>
              <a:ext uri="{FF2B5EF4-FFF2-40B4-BE49-F238E27FC236}">
                <a16:creationId xmlns:a16="http://schemas.microsoft.com/office/drawing/2014/main" id="{27602A1F-D648-6447-A540-0B31C97A85E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4" name="Notes Placeholder 2">
            <a:extLst>
              <a:ext uri="{FF2B5EF4-FFF2-40B4-BE49-F238E27FC236}">
                <a16:creationId xmlns:a16="http://schemas.microsoft.com/office/drawing/2014/main" id="{34F4AD88-DCAC-C748-8F62-1CA5794AFD0A}"/>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5509EE71-C4B3-1C40-98E0-D5CB6836F705}"/>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fld id="{98FBD261-C8BF-C048-A87A-CDD47B2A0247}" type="slidenum">
              <a:rPr lang="en-US" altLang="en-US"/>
              <a:pPr/>
              <a:t>32</a:t>
            </a:fld>
            <a:endParaRPr lang="en-US" altLang="en-US"/>
          </a:p>
        </p:txBody>
      </p:sp>
      <p:sp>
        <p:nvSpPr>
          <p:cNvPr id="51202" name="Rectangle 2">
            <a:extLst>
              <a:ext uri="{FF2B5EF4-FFF2-40B4-BE49-F238E27FC236}">
                <a16:creationId xmlns:a16="http://schemas.microsoft.com/office/drawing/2014/main" id="{664E2561-44FF-3C4A-80BC-D9109364AA5F}"/>
              </a:ext>
            </a:extLst>
          </p:cNvPr>
          <p:cNvSpPr>
            <a:spLocks noGrp="1" noRot="1" noChangeAspect="1" noChangeArrowheads="1" noTextEdit="1"/>
          </p:cNvSpPr>
          <p:nvPr>
            <p:ph type="sldImg"/>
          </p:nvPr>
        </p:nvSpPr>
        <p:spPr bwMode="auto">
          <a:xfrm>
            <a:off x="1144588"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Rectangle 3">
            <a:extLst>
              <a:ext uri="{FF2B5EF4-FFF2-40B4-BE49-F238E27FC236}">
                <a16:creationId xmlns:a16="http://schemas.microsoft.com/office/drawing/2014/main" id="{6FAC761E-73EE-C943-B378-361B9DB60BBF}"/>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B0032553-12C4-4B4A-80B4-095E686D8A7B}"/>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fld id="{E7CB74B7-04E8-F14E-9D66-C029D0F2CC88}" type="slidenum">
              <a:rPr lang="en-US" altLang="en-US"/>
              <a:pPr/>
              <a:t>33</a:t>
            </a:fld>
            <a:endParaRPr lang="en-US" altLang="en-US"/>
          </a:p>
        </p:txBody>
      </p:sp>
      <p:sp>
        <p:nvSpPr>
          <p:cNvPr id="53250" name="Rectangle 2">
            <a:extLst>
              <a:ext uri="{FF2B5EF4-FFF2-40B4-BE49-F238E27FC236}">
                <a16:creationId xmlns:a16="http://schemas.microsoft.com/office/drawing/2014/main" id="{22DE56ED-B627-5F46-AB6F-EA0F75E79374}"/>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Rectangle 3">
            <a:extLst>
              <a:ext uri="{FF2B5EF4-FFF2-40B4-BE49-F238E27FC236}">
                <a16:creationId xmlns:a16="http://schemas.microsoft.com/office/drawing/2014/main" id="{3151183E-E4C6-0541-8BBC-A2898EA8EC09}"/>
              </a:ext>
            </a:extLst>
          </p:cNvPr>
          <p:cNvSpPr>
            <a:spLocks noGrp="1" noChangeArrowheads="1"/>
          </p:cNvSpPr>
          <p:nvPr>
            <p:ph type="body" idx="1"/>
          </p:nvPr>
        </p:nvSpPr>
        <p:spPr bwMode="auto">
          <a:xfrm>
            <a:off x="890588" y="4324350"/>
            <a:ext cx="5048250" cy="41703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b="1">
              <a:latin typeface="Times" pitchFamily="2"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11E3BC03-E881-C64A-A843-9C91A55FB8A6}"/>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fld id="{52CDE572-7862-844A-8A1E-931A146F3254}" type="slidenum">
              <a:rPr lang="en-US" altLang="en-US"/>
              <a:pPr/>
              <a:t>34</a:t>
            </a:fld>
            <a:endParaRPr lang="en-US" altLang="en-US"/>
          </a:p>
        </p:txBody>
      </p:sp>
      <p:sp>
        <p:nvSpPr>
          <p:cNvPr id="55298" name="Rectangle 2">
            <a:extLst>
              <a:ext uri="{FF2B5EF4-FFF2-40B4-BE49-F238E27FC236}">
                <a16:creationId xmlns:a16="http://schemas.microsoft.com/office/drawing/2014/main" id="{4D0C7338-4868-1043-BD9D-634BC1BE9E7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Rectangle 3">
            <a:extLst>
              <a:ext uri="{FF2B5EF4-FFF2-40B4-BE49-F238E27FC236}">
                <a16:creationId xmlns:a16="http://schemas.microsoft.com/office/drawing/2014/main" id="{F6BBC2B6-2476-8845-A2E0-A64111EA6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ja-JP">
              <a:latin typeface="Times" pitchFamily="2"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4A072AC9-C863-814E-94C0-B1D36C59225E}"/>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eaLnBrk="1" hangingPunct="1"/>
            <a:fld id="{0E3185E9-521A-0C42-8330-BA38561C5CC4}" type="slidenum">
              <a:rPr lang="en-US" altLang="en-US">
                <a:latin typeface="Calibri" panose="020F0502020204030204" pitchFamily="34" charset="0"/>
                <a:cs typeface="Arial" panose="020B0604020202020204" pitchFamily="34" charset="0"/>
              </a:rPr>
              <a:pPr eaLnBrk="1" hangingPunct="1"/>
              <a:t>35</a:t>
            </a:fld>
            <a:endParaRPr lang="en-US" altLang="en-US">
              <a:latin typeface="Calibri" panose="020F0502020204030204" pitchFamily="34" charset="0"/>
              <a:cs typeface="Arial" panose="020B0604020202020204" pitchFamily="34" charset="0"/>
            </a:endParaRPr>
          </a:p>
        </p:txBody>
      </p:sp>
      <p:sp>
        <p:nvSpPr>
          <p:cNvPr id="57346" name="Rectangle 2">
            <a:extLst>
              <a:ext uri="{FF2B5EF4-FFF2-40B4-BE49-F238E27FC236}">
                <a16:creationId xmlns:a16="http://schemas.microsoft.com/office/drawing/2014/main" id="{8D20258F-6280-024A-A741-E95393C56C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Rectangle 3">
            <a:extLst>
              <a:ext uri="{FF2B5EF4-FFF2-40B4-BE49-F238E27FC236}">
                <a16:creationId xmlns:a16="http://schemas.microsoft.com/office/drawing/2014/main" id="{ABC84209-8C48-C548-AC4F-7B0B0E6DDA82}"/>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a:extLst>
              <a:ext uri="{FF2B5EF4-FFF2-40B4-BE49-F238E27FC236}">
                <a16:creationId xmlns:a16="http://schemas.microsoft.com/office/drawing/2014/main" id="{2ECEFB25-9146-3848-B66A-8F8B0E71242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4" name="Notes Placeholder 2">
            <a:extLst>
              <a:ext uri="{FF2B5EF4-FFF2-40B4-BE49-F238E27FC236}">
                <a16:creationId xmlns:a16="http://schemas.microsoft.com/office/drawing/2014/main" id="{AE6021F4-F434-A044-A7F8-80896AD2F851}"/>
              </a:ext>
            </a:extLst>
          </p:cNvPr>
          <p:cNvSpPr>
            <a:spLocks noGrp="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C7124F4D-4B4D-3F45-868B-D78BDA4874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2" name="Rectangle 3">
            <a:extLst>
              <a:ext uri="{FF2B5EF4-FFF2-40B4-BE49-F238E27FC236}">
                <a16:creationId xmlns:a16="http://schemas.microsoft.com/office/drawing/2014/main" id="{E46208D6-7CFA-7047-9CCE-126468622A87}"/>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itchFamily="2" charset="0"/>
              </a:rPr>
              <a:t>This is the usual story; if you find edges as a level crossing of a function, then trihedral vertices </a:t>
            </a:r>
          </a:p>
          <a:p>
            <a:r>
              <a:rPr lang="en-US" altLang="en-US" dirty="0">
                <a:latin typeface="Times" pitchFamily="2" charset="0"/>
              </a:rPr>
              <a:t>are going to cause trouble.  Also, notice the bulges at the corners.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844A02B8-925E-D547-AB16-CB0ECFDAA400}"/>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eaLnBrk="1" hangingPunct="1"/>
            <a:fld id="{87CA59ED-FC18-E845-AF9A-3155955D3723}" type="slidenum">
              <a:rPr lang="en-US" altLang="en-US">
                <a:latin typeface="Calibri" panose="020F0502020204030204" pitchFamily="34" charset="0"/>
                <a:cs typeface="Arial" panose="020B0604020202020204" pitchFamily="34" charset="0"/>
              </a:rPr>
              <a:pPr eaLnBrk="1" hangingPunct="1"/>
              <a:t>38</a:t>
            </a:fld>
            <a:endParaRPr lang="en-US" altLang="en-US">
              <a:latin typeface="Calibri" panose="020F0502020204030204" pitchFamily="34" charset="0"/>
              <a:cs typeface="Arial" panose="020B0604020202020204" pitchFamily="34" charset="0"/>
            </a:endParaRPr>
          </a:p>
        </p:txBody>
      </p:sp>
      <p:sp>
        <p:nvSpPr>
          <p:cNvPr id="63490" name="Rectangle 2">
            <a:extLst>
              <a:ext uri="{FF2B5EF4-FFF2-40B4-BE49-F238E27FC236}">
                <a16:creationId xmlns:a16="http://schemas.microsoft.com/office/drawing/2014/main" id="{EB80717E-0407-E84E-83EA-81100022368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Rectangle 3">
            <a:extLst>
              <a:ext uri="{FF2B5EF4-FFF2-40B4-BE49-F238E27FC236}">
                <a16:creationId xmlns:a16="http://schemas.microsoft.com/office/drawing/2014/main" id="{CFA58814-7DB6-D046-AD58-5B820B8E7A73}"/>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itchFamily="2" charset="0"/>
              </a:rPr>
              <a:t>Figures show gradient magnitude of zebra at two different scales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D55FA41D-FF23-FE48-A676-1CA738AB53B3}"/>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eaLnBrk="1" hangingPunct="1"/>
            <a:fld id="{37E4142F-D000-EF4B-B9B7-9BE9BF69132F}" type="slidenum">
              <a:rPr lang="en-US" altLang="en-US">
                <a:latin typeface="Calibri" panose="020F0502020204030204" pitchFamily="34" charset="0"/>
                <a:cs typeface="Arial" panose="020B0604020202020204" pitchFamily="34" charset="0"/>
              </a:rPr>
              <a:pPr eaLnBrk="1" hangingPunct="1"/>
              <a:t>39</a:t>
            </a:fld>
            <a:endParaRPr lang="en-US" altLang="en-US">
              <a:latin typeface="Calibri" panose="020F0502020204030204" pitchFamily="34" charset="0"/>
              <a:cs typeface="Arial" panose="020B0604020202020204" pitchFamily="34" charset="0"/>
            </a:endParaRPr>
          </a:p>
        </p:txBody>
      </p:sp>
      <p:sp>
        <p:nvSpPr>
          <p:cNvPr id="65538" name="Rectangle 2">
            <a:extLst>
              <a:ext uri="{FF2B5EF4-FFF2-40B4-BE49-F238E27FC236}">
                <a16:creationId xmlns:a16="http://schemas.microsoft.com/office/drawing/2014/main" id="{1065381A-07B6-F64B-B27B-CA51FD9516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Rectangle 3">
            <a:extLst>
              <a:ext uri="{FF2B5EF4-FFF2-40B4-BE49-F238E27FC236}">
                <a16:creationId xmlns:a16="http://schemas.microsoft.com/office/drawing/2014/main" id="{23B245AD-CAD4-0B4B-A5C7-6B2480FD2FA4}"/>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B72BFA7A-D70D-154C-AB1E-994E80F5055C}"/>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eaLnBrk="1" hangingPunct="1"/>
            <a:fld id="{E83D98F0-774C-E249-A0C1-AC06D0127144}" type="slidenum">
              <a:rPr lang="en-US" altLang="en-US">
                <a:latin typeface="Calibri" panose="020F0502020204030204" pitchFamily="34" charset="0"/>
                <a:cs typeface="Arial" panose="020B0604020202020204" pitchFamily="34" charset="0"/>
              </a:rPr>
              <a:pPr eaLnBrk="1" hangingPunct="1"/>
              <a:t>40</a:t>
            </a:fld>
            <a:endParaRPr lang="en-US" altLang="en-US">
              <a:latin typeface="Calibri" panose="020F0502020204030204" pitchFamily="34" charset="0"/>
              <a:cs typeface="Arial" panose="020B0604020202020204" pitchFamily="34" charset="0"/>
            </a:endParaRPr>
          </a:p>
        </p:txBody>
      </p:sp>
      <p:sp>
        <p:nvSpPr>
          <p:cNvPr id="67586" name="Rectangle 2">
            <a:extLst>
              <a:ext uri="{FF2B5EF4-FFF2-40B4-BE49-F238E27FC236}">
                <a16:creationId xmlns:a16="http://schemas.microsoft.com/office/drawing/2014/main" id="{90416310-D90A-4F4E-988B-C50515E88E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Rectangle 3">
            <a:extLst>
              <a:ext uri="{FF2B5EF4-FFF2-40B4-BE49-F238E27FC236}">
                <a16:creationId xmlns:a16="http://schemas.microsoft.com/office/drawing/2014/main" id="{F6518A59-7977-B34F-A6C4-A9C77891B889}"/>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a:extLst>
              <a:ext uri="{FF2B5EF4-FFF2-40B4-BE49-F238E27FC236}">
                <a16:creationId xmlns:a16="http://schemas.microsoft.com/office/drawing/2014/main" id="{30944E05-1298-5049-A868-6E0A13D4986A}"/>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eaLnBrk="1" hangingPunct="1"/>
            <a:fld id="{E9A5DF08-C4DD-D84D-A8FC-C44A6D74038F}" type="slidenum">
              <a:rPr lang="en-US" altLang="en-US">
                <a:latin typeface="Calibri" panose="020F0502020204030204" pitchFamily="34" charset="0"/>
                <a:cs typeface="Arial" panose="020B0604020202020204" pitchFamily="34" charset="0"/>
              </a:rPr>
              <a:pPr eaLnBrk="1" hangingPunct="1"/>
              <a:t>3</a:t>
            </a:fld>
            <a:endParaRPr lang="en-US" altLang="en-US">
              <a:latin typeface="Calibri" panose="020F0502020204030204" pitchFamily="34" charset="0"/>
              <a:cs typeface="Arial" panose="020B0604020202020204" pitchFamily="34" charset="0"/>
            </a:endParaRPr>
          </a:p>
        </p:txBody>
      </p:sp>
      <p:sp>
        <p:nvSpPr>
          <p:cNvPr id="9218" name="Rectangle 2">
            <a:extLst>
              <a:ext uri="{FF2B5EF4-FFF2-40B4-BE49-F238E27FC236}">
                <a16:creationId xmlns:a16="http://schemas.microsoft.com/office/drawing/2014/main" id="{159304FA-C0B0-DD43-A2B5-E90AF87F8A2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Rectangle 3">
            <a:extLst>
              <a:ext uri="{FF2B5EF4-FFF2-40B4-BE49-F238E27FC236}">
                <a16:creationId xmlns:a16="http://schemas.microsoft.com/office/drawing/2014/main" id="{4A68AD7D-1822-8B4A-9BC3-121B1CD10B9B}"/>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1828C417-25E6-934C-957E-2CA317DB06A7}"/>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eaLnBrk="1" hangingPunct="1"/>
            <a:fld id="{A72C0B18-D17F-3C4B-9993-EC22ADEC958F}" type="slidenum">
              <a:rPr lang="en-US" altLang="en-US">
                <a:latin typeface="Calibri" panose="020F0502020204030204" pitchFamily="34" charset="0"/>
                <a:cs typeface="Arial" panose="020B0604020202020204" pitchFamily="34" charset="0"/>
              </a:rPr>
              <a:pPr eaLnBrk="1" hangingPunct="1"/>
              <a:t>41</a:t>
            </a:fld>
            <a:endParaRPr lang="en-US" altLang="en-US">
              <a:latin typeface="Calibri" panose="020F0502020204030204" pitchFamily="34" charset="0"/>
              <a:cs typeface="Arial" panose="020B0604020202020204" pitchFamily="34" charset="0"/>
            </a:endParaRPr>
          </a:p>
        </p:txBody>
      </p:sp>
      <p:sp>
        <p:nvSpPr>
          <p:cNvPr id="70658" name="Rectangle 2">
            <a:extLst>
              <a:ext uri="{FF2B5EF4-FFF2-40B4-BE49-F238E27FC236}">
                <a16:creationId xmlns:a16="http://schemas.microsoft.com/office/drawing/2014/main" id="{0A7CB455-8EB0-8F4C-93A8-A6C3FA21F2CD}"/>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Rectangle 3">
            <a:extLst>
              <a:ext uri="{FF2B5EF4-FFF2-40B4-BE49-F238E27FC236}">
                <a16:creationId xmlns:a16="http://schemas.microsoft.com/office/drawing/2014/main" id="{562FD892-AC65-544B-8D52-1A3C1A74C5D0}"/>
              </a:ext>
            </a:extLst>
          </p:cNvPr>
          <p:cNvSpPr>
            <a:spLocks noGrp="1" noChangeArrowheads="1"/>
          </p:cNvSpPr>
          <p:nvPr>
            <p:ph type="body" idx="1"/>
          </p:nvPr>
        </p:nvSpPr>
        <p:spPr bwMode="auto">
          <a:xfrm>
            <a:off x="890588" y="4324350"/>
            <a:ext cx="5048250" cy="41703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56AA71C5-ECB0-3A4D-A278-49831FF7E468}"/>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eaLnBrk="1" hangingPunct="1"/>
            <a:fld id="{0635ED04-ECAF-F748-BE79-82DFF6143090}" type="slidenum">
              <a:rPr lang="en-US" altLang="en-US">
                <a:latin typeface="Calibri" panose="020F0502020204030204" pitchFamily="34" charset="0"/>
                <a:cs typeface="Arial" panose="020B0604020202020204" pitchFamily="34" charset="0"/>
              </a:rPr>
              <a:pPr eaLnBrk="1" hangingPunct="1"/>
              <a:t>42</a:t>
            </a:fld>
            <a:endParaRPr lang="en-US" altLang="en-US">
              <a:latin typeface="Calibri" panose="020F0502020204030204" pitchFamily="34" charset="0"/>
              <a:cs typeface="Arial" panose="020B0604020202020204" pitchFamily="34" charset="0"/>
            </a:endParaRPr>
          </a:p>
        </p:txBody>
      </p:sp>
      <p:sp>
        <p:nvSpPr>
          <p:cNvPr id="72706" name="Rectangle 2">
            <a:extLst>
              <a:ext uri="{FF2B5EF4-FFF2-40B4-BE49-F238E27FC236}">
                <a16:creationId xmlns:a16="http://schemas.microsoft.com/office/drawing/2014/main" id="{3CA29B84-A257-564E-8EFC-D66A65A1A2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Rectangle 3">
            <a:extLst>
              <a:ext uri="{FF2B5EF4-FFF2-40B4-BE49-F238E27FC236}">
                <a16:creationId xmlns:a16="http://schemas.microsoft.com/office/drawing/2014/main" id="{B09613BA-CC45-064F-92B4-28EF04AC6BD6}"/>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1BF70452-4B77-444B-9632-F4F733EC305E}"/>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eaLnBrk="1" hangingPunct="1"/>
            <a:fld id="{3DE39052-920B-FA42-98D1-0368AEE11560}" type="slidenum">
              <a:rPr lang="en-US" altLang="en-US">
                <a:latin typeface="Calibri" panose="020F0502020204030204" pitchFamily="34" charset="0"/>
                <a:cs typeface="Arial" panose="020B0604020202020204" pitchFamily="34" charset="0"/>
              </a:rPr>
              <a:pPr eaLnBrk="1" hangingPunct="1"/>
              <a:t>45</a:t>
            </a:fld>
            <a:endParaRPr lang="en-US" altLang="en-US">
              <a:latin typeface="Calibri" panose="020F0502020204030204" pitchFamily="34" charset="0"/>
              <a:cs typeface="Arial" panose="020B0604020202020204" pitchFamily="34" charset="0"/>
            </a:endParaRPr>
          </a:p>
        </p:txBody>
      </p:sp>
      <p:sp>
        <p:nvSpPr>
          <p:cNvPr id="76802" name="Rectangle 2">
            <a:extLst>
              <a:ext uri="{FF2B5EF4-FFF2-40B4-BE49-F238E27FC236}">
                <a16:creationId xmlns:a16="http://schemas.microsoft.com/office/drawing/2014/main" id="{8184CF07-17BD-F840-BE48-EA005450AF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Rectangle 3">
            <a:extLst>
              <a:ext uri="{FF2B5EF4-FFF2-40B4-BE49-F238E27FC236}">
                <a16:creationId xmlns:a16="http://schemas.microsoft.com/office/drawing/2014/main" id="{63D468D5-C5C1-8D4B-BD2E-7C3E4B4D2000}"/>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B7760827-4E38-E643-AB12-CDD5590DF367}"/>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eaLnBrk="1" hangingPunct="1"/>
            <a:fld id="{67BEEED3-48A9-4D42-8654-DA6FB1F94B17}" type="slidenum">
              <a:rPr lang="en-US" altLang="en-US">
                <a:latin typeface="Calibri" panose="020F0502020204030204" pitchFamily="34" charset="0"/>
                <a:cs typeface="Arial" panose="020B0604020202020204" pitchFamily="34" charset="0"/>
              </a:rPr>
              <a:pPr eaLnBrk="1" hangingPunct="1"/>
              <a:t>46</a:t>
            </a:fld>
            <a:endParaRPr lang="en-US" altLang="en-US">
              <a:latin typeface="Calibri" panose="020F0502020204030204" pitchFamily="34" charset="0"/>
              <a:cs typeface="Arial" panose="020B0604020202020204" pitchFamily="34" charset="0"/>
            </a:endParaRPr>
          </a:p>
        </p:txBody>
      </p:sp>
      <p:sp>
        <p:nvSpPr>
          <p:cNvPr id="78850" name="Rectangle 2">
            <a:extLst>
              <a:ext uri="{FF2B5EF4-FFF2-40B4-BE49-F238E27FC236}">
                <a16:creationId xmlns:a16="http://schemas.microsoft.com/office/drawing/2014/main" id="{5F9A3FBA-5688-0C48-9412-984769F8417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Rectangle 3">
            <a:extLst>
              <a:ext uri="{FF2B5EF4-FFF2-40B4-BE49-F238E27FC236}">
                <a16:creationId xmlns:a16="http://schemas.microsoft.com/office/drawing/2014/main" id="{875E1A6C-52F3-B844-9532-D41DAE610BDF}"/>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5DB8549D-389C-314B-8CEB-C66271F8B780}"/>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6" name="Rectangle 3">
            <a:extLst>
              <a:ext uri="{FF2B5EF4-FFF2-40B4-BE49-F238E27FC236}">
                <a16:creationId xmlns:a16="http://schemas.microsoft.com/office/drawing/2014/main" id="{7C67D85A-3D20-C444-B4B2-3A5206B18CDB}"/>
              </a:ext>
            </a:extLst>
          </p:cNvPr>
          <p:cNvSpPr>
            <a:spLocks noGrp="1" noChangeArrowheads="1"/>
          </p:cNvSpPr>
          <p:nvPr>
            <p:ph type="body" idx="1"/>
          </p:nvPr>
        </p:nvSpPr>
        <p:spPr bwMode="auto">
          <a:xfrm>
            <a:off x="890588" y="4324350"/>
            <a:ext cx="5048250" cy="41703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a:extLst>
              <a:ext uri="{FF2B5EF4-FFF2-40B4-BE49-F238E27FC236}">
                <a16:creationId xmlns:a16="http://schemas.microsoft.com/office/drawing/2014/main" id="{4A9B69B9-30EF-9C4C-B17B-5226A00915D0}"/>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eaLnBrk="1" hangingPunct="1"/>
            <a:fld id="{F8FD647B-DB1A-454A-B91E-8FC2421C5C14}" type="slidenum">
              <a:rPr lang="en-US" altLang="en-US">
                <a:latin typeface="Calibri" panose="020F0502020204030204" pitchFamily="34" charset="0"/>
                <a:cs typeface="Arial" panose="020B0604020202020204" pitchFamily="34" charset="0"/>
              </a:rPr>
              <a:pPr eaLnBrk="1" hangingPunct="1"/>
              <a:t>56</a:t>
            </a:fld>
            <a:endParaRPr lang="en-US" altLang="en-US">
              <a:latin typeface="Calibri" panose="020F0502020204030204" pitchFamily="34" charset="0"/>
              <a:cs typeface="Arial" panose="020B0604020202020204" pitchFamily="34" charset="0"/>
            </a:endParaRPr>
          </a:p>
        </p:txBody>
      </p:sp>
      <p:sp>
        <p:nvSpPr>
          <p:cNvPr id="91138" name="Rectangle 2">
            <a:extLst>
              <a:ext uri="{FF2B5EF4-FFF2-40B4-BE49-F238E27FC236}">
                <a16:creationId xmlns:a16="http://schemas.microsoft.com/office/drawing/2014/main" id="{DA72CFAC-F708-4244-8AB7-9EB8DDA8AC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Rectangle 3">
            <a:extLst>
              <a:ext uri="{FF2B5EF4-FFF2-40B4-BE49-F238E27FC236}">
                <a16:creationId xmlns:a16="http://schemas.microsoft.com/office/drawing/2014/main" id="{73B98033-523D-0342-B9EF-3CFDA7DD574D}"/>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a:extLst>
              <a:ext uri="{FF2B5EF4-FFF2-40B4-BE49-F238E27FC236}">
                <a16:creationId xmlns:a16="http://schemas.microsoft.com/office/drawing/2014/main" id="{61334518-0EC9-1F4D-A329-B4C495F57270}"/>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eaLnBrk="1" hangingPunct="1"/>
            <a:fld id="{CA28E850-88D1-A445-9C7A-1A984435691F}" type="slidenum">
              <a:rPr lang="en-US" altLang="en-US">
                <a:latin typeface="Calibri" panose="020F0502020204030204" pitchFamily="34" charset="0"/>
                <a:cs typeface="Arial" panose="020B0604020202020204" pitchFamily="34" charset="0"/>
              </a:rPr>
              <a:pPr eaLnBrk="1" hangingPunct="1"/>
              <a:t>57</a:t>
            </a:fld>
            <a:endParaRPr lang="en-US" altLang="en-US">
              <a:latin typeface="Calibri" panose="020F0502020204030204" pitchFamily="34" charset="0"/>
              <a:cs typeface="Arial" panose="020B0604020202020204" pitchFamily="34" charset="0"/>
            </a:endParaRPr>
          </a:p>
        </p:txBody>
      </p:sp>
      <p:sp>
        <p:nvSpPr>
          <p:cNvPr id="93186" name="Rectangle 2">
            <a:extLst>
              <a:ext uri="{FF2B5EF4-FFF2-40B4-BE49-F238E27FC236}">
                <a16:creationId xmlns:a16="http://schemas.microsoft.com/office/drawing/2014/main" id="{43F2928B-9977-AB48-B81F-9AC632CE3F33}"/>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Rectangle 3">
            <a:extLst>
              <a:ext uri="{FF2B5EF4-FFF2-40B4-BE49-F238E27FC236}">
                <a16:creationId xmlns:a16="http://schemas.microsoft.com/office/drawing/2014/main" id="{35469C77-2A96-6D4B-ADFB-D4E21AC8B80E}"/>
              </a:ext>
            </a:extLst>
          </p:cNvPr>
          <p:cNvSpPr>
            <a:spLocks noGrp="1" noChangeArrowheads="1"/>
          </p:cNvSpPr>
          <p:nvPr>
            <p:ph type="body" idx="1"/>
          </p:nvPr>
        </p:nvSpPr>
        <p:spPr bwMode="auto">
          <a:xfrm>
            <a:off x="890588" y="4324350"/>
            <a:ext cx="5048250" cy="41703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C7B269A3-D01A-1D4A-8BB5-D92270A9A87E}"/>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eaLnBrk="1" hangingPunct="1"/>
            <a:fld id="{6731DE7B-33D7-4846-B595-53C7148439D3}" type="slidenum">
              <a:rPr lang="en-US" altLang="en-US">
                <a:latin typeface="Calibri" panose="020F0502020204030204" pitchFamily="34" charset="0"/>
                <a:cs typeface="Arial" panose="020B0604020202020204" pitchFamily="34" charset="0"/>
              </a:rPr>
              <a:pPr eaLnBrk="1" hangingPunct="1"/>
              <a:t>58</a:t>
            </a:fld>
            <a:endParaRPr lang="en-US" altLang="en-US">
              <a:latin typeface="Calibri" panose="020F0502020204030204" pitchFamily="34" charset="0"/>
              <a:cs typeface="Arial" panose="020B0604020202020204" pitchFamily="34" charset="0"/>
            </a:endParaRPr>
          </a:p>
        </p:txBody>
      </p:sp>
      <p:sp>
        <p:nvSpPr>
          <p:cNvPr id="95234" name="Rectangle 2">
            <a:extLst>
              <a:ext uri="{FF2B5EF4-FFF2-40B4-BE49-F238E27FC236}">
                <a16:creationId xmlns:a16="http://schemas.microsoft.com/office/drawing/2014/main" id="{FE7FF06B-0035-7642-A36E-39B9C577769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Rectangle 3">
            <a:extLst>
              <a:ext uri="{FF2B5EF4-FFF2-40B4-BE49-F238E27FC236}">
                <a16:creationId xmlns:a16="http://schemas.microsoft.com/office/drawing/2014/main" id="{2463E52B-3023-9D41-BBD1-D2448DC42D74}"/>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4180606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AEAF5657-E605-D247-895F-5939CAD97D6C}"/>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eaLnBrk="1" hangingPunct="1"/>
            <a:fld id="{F3C6ED77-5EA8-2644-91A0-2006FCA61521}" type="slidenum">
              <a:rPr lang="en-US" altLang="en-US">
                <a:latin typeface="Calibri" panose="020F0502020204030204" pitchFamily="34" charset="0"/>
                <a:cs typeface="Arial" panose="020B0604020202020204" pitchFamily="34" charset="0"/>
              </a:rPr>
              <a:pPr eaLnBrk="1" hangingPunct="1"/>
              <a:t>5</a:t>
            </a:fld>
            <a:endParaRPr lang="en-US" altLang="en-US">
              <a:latin typeface="Calibri" panose="020F0502020204030204" pitchFamily="34" charset="0"/>
              <a:cs typeface="Arial" panose="020B0604020202020204" pitchFamily="34" charset="0"/>
            </a:endParaRPr>
          </a:p>
        </p:txBody>
      </p:sp>
      <p:sp>
        <p:nvSpPr>
          <p:cNvPr id="12290" name="Rectangle 2">
            <a:extLst>
              <a:ext uri="{FF2B5EF4-FFF2-40B4-BE49-F238E27FC236}">
                <a16:creationId xmlns:a16="http://schemas.microsoft.com/office/drawing/2014/main" id="{0A59685E-6EC0-E146-9959-4293C08462EB}"/>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Rectangle 3">
            <a:extLst>
              <a:ext uri="{FF2B5EF4-FFF2-40B4-BE49-F238E27FC236}">
                <a16:creationId xmlns:a16="http://schemas.microsoft.com/office/drawing/2014/main" id="{165C4DD7-F91C-FD45-B4F6-DFE8A8E5764F}"/>
              </a:ext>
            </a:extLst>
          </p:cNvPr>
          <p:cNvSpPr>
            <a:spLocks noGrp="1" noChangeArrowheads="1"/>
          </p:cNvSpPr>
          <p:nvPr>
            <p:ph type="body" idx="1"/>
          </p:nvPr>
        </p:nvSpPr>
        <p:spPr bwMode="auto">
          <a:xfrm>
            <a:off x="890588" y="4324350"/>
            <a:ext cx="5048250" cy="41703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2BC0E172-3DA6-E44B-820B-DC83779F35B3}"/>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eaLnBrk="1" hangingPunct="1"/>
            <a:fld id="{AE404290-5581-2348-A21D-600CF66BB3AD}" type="slidenum">
              <a:rPr lang="en-US" altLang="en-US">
                <a:latin typeface="Calibri" panose="020F0502020204030204" pitchFamily="34" charset="0"/>
                <a:cs typeface="Arial" panose="020B0604020202020204" pitchFamily="34" charset="0"/>
              </a:rPr>
              <a:pPr eaLnBrk="1" hangingPunct="1"/>
              <a:t>12</a:t>
            </a:fld>
            <a:endParaRPr lang="en-US" altLang="en-US">
              <a:latin typeface="Calibri" panose="020F0502020204030204" pitchFamily="34" charset="0"/>
              <a:cs typeface="Arial" panose="020B0604020202020204" pitchFamily="34" charset="0"/>
            </a:endParaRPr>
          </a:p>
        </p:txBody>
      </p:sp>
      <p:sp>
        <p:nvSpPr>
          <p:cNvPr id="20482" name="Rectangle 2">
            <a:extLst>
              <a:ext uri="{FF2B5EF4-FFF2-40B4-BE49-F238E27FC236}">
                <a16:creationId xmlns:a16="http://schemas.microsoft.com/office/drawing/2014/main" id="{04C8BBA8-E1D0-254B-9A25-78E8D1DD9D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Rectangle 3">
            <a:extLst>
              <a:ext uri="{FF2B5EF4-FFF2-40B4-BE49-F238E27FC236}">
                <a16:creationId xmlns:a16="http://schemas.microsoft.com/office/drawing/2014/main" id="{C48158BC-7A26-B048-BB04-26551DAAB288}"/>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3764736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33EBF4DA-3DD2-4340-84F8-3B691827E3C5}"/>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eaLnBrk="1" hangingPunct="1"/>
            <a:fld id="{354ED4EF-8F67-C642-B6CD-870097633C61}" type="slidenum">
              <a:rPr lang="en-US" altLang="en-US">
                <a:latin typeface="Calibri" panose="020F0502020204030204" pitchFamily="34" charset="0"/>
                <a:cs typeface="Arial" panose="020B0604020202020204" pitchFamily="34" charset="0"/>
              </a:rPr>
              <a:pPr eaLnBrk="1" hangingPunct="1"/>
              <a:t>19</a:t>
            </a:fld>
            <a:endParaRPr lang="en-US" altLang="en-US">
              <a:latin typeface="Calibri" panose="020F0502020204030204" pitchFamily="34" charset="0"/>
              <a:cs typeface="Arial" panose="020B0604020202020204" pitchFamily="34" charset="0"/>
            </a:endParaRPr>
          </a:p>
        </p:txBody>
      </p:sp>
      <p:sp>
        <p:nvSpPr>
          <p:cNvPr id="24578" name="Rectangle 2">
            <a:extLst>
              <a:ext uri="{FF2B5EF4-FFF2-40B4-BE49-F238E27FC236}">
                <a16:creationId xmlns:a16="http://schemas.microsoft.com/office/drawing/2014/main" id="{52D04789-7516-A344-BA59-ACC8AFDD9AB4}"/>
              </a:ext>
            </a:extLst>
          </p:cNvPr>
          <p:cNvSpPr>
            <a:spLocks noGrp="1" noRot="1" noChangeAspect="1" noChangeArrowheads="1" noTextEdit="1"/>
          </p:cNvSpPr>
          <p:nvPr>
            <p:ph type="sldImg"/>
          </p:nvPr>
        </p:nvSpPr>
        <p:spPr bwMode="auto">
          <a:xfrm>
            <a:off x="1139825" y="682625"/>
            <a:ext cx="4552950" cy="34147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Rectangle 3">
            <a:extLst>
              <a:ext uri="{FF2B5EF4-FFF2-40B4-BE49-F238E27FC236}">
                <a16:creationId xmlns:a16="http://schemas.microsoft.com/office/drawing/2014/main" id="{66660C73-EF87-334F-8CFB-BA33EBC03A9F}"/>
              </a:ext>
            </a:extLst>
          </p:cNvPr>
          <p:cNvSpPr>
            <a:spLocks noGrp="1" noChangeArrowheads="1"/>
          </p:cNvSpPr>
          <p:nvPr>
            <p:ph type="body" idx="1"/>
          </p:nvPr>
        </p:nvSpPr>
        <p:spPr bwMode="auto">
          <a:xfrm>
            <a:off x="890588" y="4324350"/>
            <a:ext cx="5048250" cy="41703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pitchFamily="2" charset="0"/>
              </a:rPr>
              <a:t>How to fix?</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9945CDC5-A9D3-BB4B-B365-64A4D9ECB9D1}"/>
              </a:ext>
            </a:extLst>
          </p:cNvPr>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eaLnBrk="1" hangingPunct="1"/>
            <a:fld id="{9B633A80-CFF9-E141-BF6E-589143A25F0E}" type="slidenum">
              <a:rPr lang="en-US" altLang="en-US">
                <a:latin typeface="Calibri" panose="020F0502020204030204" pitchFamily="34" charset="0"/>
                <a:cs typeface="Arial" panose="020B0604020202020204" pitchFamily="34" charset="0"/>
              </a:rPr>
              <a:pPr eaLnBrk="1" hangingPunct="1"/>
              <a:t>20</a:t>
            </a:fld>
            <a:endParaRPr lang="en-US" altLang="en-US">
              <a:latin typeface="Calibri" panose="020F0502020204030204" pitchFamily="34" charset="0"/>
              <a:cs typeface="Arial" panose="020B0604020202020204" pitchFamily="34" charset="0"/>
            </a:endParaRPr>
          </a:p>
        </p:txBody>
      </p:sp>
      <p:sp>
        <p:nvSpPr>
          <p:cNvPr id="26626" name="Rectangle 2">
            <a:extLst>
              <a:ext uri="{FF2B5EF4-FFF2-40B4-BE49-F238E27FC236}">
                <a16:creationId xmlns:a16="http://schemas.microsoft.com/office/drawing/2014/main" id="{CFF40E28-8224-C144-BB84-5AEF300BC45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Rectangle 3">
            <a:extLst>
              <a:ext uri="{FF2B5EF4-FFF2-40B4-BE49-F238E27FC236}">
                <a16:creationId xmlns:a16="http://schemas.microsoft.com/office/drawing/2014/main" id="{EB461AC4-AE27-494F-A61E-CAABCD135491}"/>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pitchFamily="2"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2130426"/>
            <a:ext cx="7772400" cy="1470025"/>
          </a:xfrm>
        </p:spPr>
        <p:txBody>
          <a:bodyPr/>
          <a:lstStyle>
            <a:lvl1pPr>
              <a:defRPr/>
            </a:lvl1pPr>
          </a:lstStyle>
          <a:p>
            <a:r>
              <a:rPr lang="en-US"/>
              <a:t>Click to edit Master title style</a:t>
            </a:r>
          </a:p>
        </p:txBody>
      </p:sp>
      <p:sp>
        <p:nvSpPr>
          <p:cNvPr id="307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Tree>
    <p:extLst>
      <p:ext uri="{BB962C8B-B14F-4D97-AF65-F5344CB8AC3E}">
        <p14:creationId xmlns:p14="http://schemas.microsoft.com/office/powerpoint/2010/main" val="4155754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9613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642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207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05522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1344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9538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9995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474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78794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97112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E1754E6-842E-8A40-A3C8-59BD9EE02FB0}"/>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A6BF50C9-841C-AF47-B6BF-79D1E61DC31F}"/>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911"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Lst>
  <p:hf sldNum="0" hdr="0" ftr="0" dt="0"/>
  <p:txStyles>
    <p:titleStyle>
      <a:lvl1pPr algn="l" rtl="0" eaLnBrk="0" fontAlgn="base" hangingPunct="0">
        <a:spcBef>
          <a:spcPct val="0"/>
        </a:spcBef>
        <a:spcAft>
          <a:spcPct val="0"/>
        </a:spcAft>
        <a:defRPr sz="4400">
          <a:solidFill>
            <a:schemeClr val="bg1"/>
          </a:solidFill>
          <a:latin typeface="+mj-lt"/>
          <a:ea typeface="MS PGothic" pitchFamily="34" charset="-128"/>
          <a:cs typeface="MS PGothic" charset="0"/>
        </a:defRPr>
      </a:lvl1pPr>
      <a:lvl2pPr algn="l" rtl="0" eaLnBrk="0" fontAlgn="base" hangingPunct="0">
        <a:spcBef>
          <a:spcPct val="0"/>
        </a:spcBef>
        <a:spcAft>
          <a:spcPct val="0"/>
        </a:spcAft>
        <a:defRPr sz="4400">
          <a:solidFill>
            <a:schemeClr val="bg1"/>
          </a:solidFill>
          <a:latin typeface="CosmosBQ-Light" pitchFamily="50" charset="0"/>
          <a:ea typeface="MS PGothic" pitchFamily="34" charset="-128"/>
          <a:cs typeface="MS PGothic" charset="0"/>
        </a:defRPr>
      </a:lvl2pPr>
      <a:lvl3pPr algn="l" rtl="0" eaLnBrk="0" fontAlgn="base" hangingPunct="0">
        <a:spcBef>
          <a:spcPct val="0"/>
        </a:spcBef>
        <a:spcAft>
          <a:spcPct val="0"/>
        </a:spcAft>
        <a:defRPr sz="4400">
          <a:solidFill>
            <a:schemeClr val="bg1"/>
          </a:solidFill>
          <a:latin typeface="CosmosBQ-Light" pitchFamily="50" charset="0"/>
          <a:ea typeface="MS PGothic" pitchFamily="34" charset="-128"/>
          <a:cs typeface="MS PGothic" charset="0"/>
        </a:defRPr>
      </a:lvl3pPr>
      <a:lvl4pPr algn="l" rtl="0" eaLnBrk="0" fontAlgn="base" hangingPunct="0">
        <a:spcBef>
          <a:spcPct val="0"/>
        </a:spcBef>
        <a:spcAft>
          <a:spcPct val="0"/>
        </a:spcAft>
        <a:defRPr sz="4400">
          <a:solidFill>
            <a:schemeClr val="bg1"/>
          </a:solidFill>
          <a:latin typeface="CosmosBQ-Light" pitchFamily="50" charset="0"/>
          <a:ea typeface="MS PGothic" pitchFamily="34" charset="-128"/>
          <a:cs typeface="MS PGothic" charset="0"/>
        </a:defRPr>
      </a:lvl4pPr>
      <a:lvl5pPr algn="l" rtl="0" eaLnBrk="0" fontAlgn="base" hangingPunct="0">
        <a:spcBef>
          <a:spcPct val="0"/>
        </a:spcBef>
        <a:spcAft>
          <a:spcPct val="0"/>
        </a:spcAft>
        <a:defRPr sz="4400">
          <a:solidFill>
            <a:schemeClr val="bg1"/>
          </a:solidFill>
          <a:latin typeface="CosmosBQ-Light" pitchFamily="50" charset="0"/>
          <a:ea typeface="MS PGothic" pitchFamily="34" charset="-128"/>
          <a:cs typeface="MS PGothic" charset="0"/>
        </a:defRPr>
      </a:lvl5pPr>
      <a:lvl6pPr marL="457200" algn="ctr" rtl="0" eaLnBrk="1" fontAlgn="base" hangingPunct="1">
        <a:spcBef>
          <a:spcPct val="0"/>
        </a:spcBef>
        <a:spcAft>
          <a:spcPct val="0"/>
        </a:spcAft>
        <a:defRPr sz="4400">
          <a:solidFill>
            <a:schemeClr val="bg1"/>
          </a:solidFill>
          <a:latin typeface="CosmosBQ-Light" pitchFamily="50" charset="0"/>
        </a:defRPr>
      </a:lvl6pPr>
      <a:lvl7pPr marL="914400" algn="ctr" rtl="0" eaLnBrk="1" fontAlgn="base" hangingPunct="1">
        <a:spcBef>
          <a:spcPct val="0"/>
        </a:spcBef>
        <a:spcAft>
          <a:spcPct val="0"/>
        </a:spcAft>
        <a:defRPr sz="4400">
          <a:solidFill>
            <a:schemeClr val="bg1"/>
          </a:solidFill>
          <a:latin typeface="CosmosBQ-Light" pitchFamily="50" charset="0"/>
        </a:defRPr>
      </a:lvl7pPr>
      <a:lvl8pPr marL="1371600" algn="ctr" rtl="0" eaLnBrk="1" fontAlgn="base" hangingPunct="1">
        <a:spcBef>
          <a:spcPct val="0"/>
        </a:spcBef>
        <a:spcAft>
          <a:spcPct val="0"/>
        </a:spcAft>
        <a:defRPr sz="4400">
          <a:solidFill>
            <a:schemeClr val="bg1"/>
          </a:solidFill>
          <a:latin typeface="CosmosBQ-Light" pitchFamily="50" charset="0"/>
        </a:defRPr>
      </a:lvl8pPr>
      <a:lvl9pPr marL="1828800" algn="ctr" rtl="0" eaLnBrk="1" fontAlgn="base" hangingPunct="1">
        <a:spcBef>
          <a:spcPct val="0"/>
        </a:spcBef>
        <a:spcAft>
          <a:spcPct val="0"/>
        </a:spcAft>
        <a:defRPr sz="4400">
          <a:solidFill>
            <a:schemeClr val="bg1"/>
          </a:solidFill>
          <a:latin typeface="CosmosBQ-Light" pitchFamily="50" charset="0"/>
        </a:defRPr>
      </a:lvl9pPr>
    </p:titleStyle>
    <p:bodyStyle>
      <a:lvl1pPr marL="342900" indent="-342900" algn="l" rtl="0" eaLnBrk="0" fontAlgn="base" hangingPunct="0">
        <a:spcBef>
          <a:spcPct val="20000"/>
        </a:spcBef>
        <a:spcAft>
          <a:spcPct val="0"/>
        </a:spcAft>
        <a:buChar char="•"/>
        <a:defRPr sz="3200">
          <a:solidFill>
            <a:schemeClr val="bg1"/>
          </a:solidFill>
          <a:latin typeface="+mn-lt"/>
          <a:ea typeface="MS PGothic" pitchFamily="34" charset="-128"/>
          <a:cs typeface="MS PGothic" charset="0"/>
        </a:defRPr>
      </a:lvl1pPr>
      <a:lvl2pPr marL="742950" indent="-285750" algn="l" rtl="0" eaLnBrk="0" fontAlgn="base" hangingPunct="0">
        <a:spcBef>
          <a:spcPct val="20000"/>
        </a:spcBef>
        <a:spcAft>
          <a:spcPct val="0"/>
        </a:spcAft>
        <a:buChar char="–"/>
        <a:defRPr sz="2800">
          <a:solidFill>
            <a:schemeClr val="bg1"/>
          </a:solidFill>
          <a:latin typeface="+mn-lt"/>
          <a:ea typeface="MS PGothic" pitchFamily="34" charset="-128"/>
          <a:cs typeface="MS PGothic" charset="0"/>
        </a:defRPr>
      </a:lvl2pPr>
      <a:lvl3pPr marL="1143000" indent="-228600" algn="l" rtl="0" eaLnBrk="0" fontAlgn="base" hangingPunct="0">
        <a:spcBef>
          <a:spcPct val="20000"/>
        </a:spcBef>
        <a:spcAft>
          <a:spcPct val="0"/>
        </a:spcAft>
        <a:buChar char="•"/>
        <a:defRPr sz="2400">
          <a:solidFill>
            <a:schemeClr val="bg1"/>
          </a:solidFill>
          <a:latin typeface="+mn-lt"/>
          <a:ea typeface="MS PGothic" pitchFamily="34" charset="-128"/>
          <a:cs typeface="MS PGothic" charset="0"/>
        </a:defRPr>
      </a:lvl3pPr>
      <a:lvl4pPr marL="1600200" indent="-228600" algn="l" rtl="0" eaLnBrk="0" fontAlgn="base" hangingPunct="0">
        <a:spcBef>
          <a:spcPct val="20000"/>
        </a:spcBef>
        <a:spcAft>
          <a:spcPct val="0"/>
        </a:spcAft>
        <a:buChar char="–"/>
        <a:defRPr sz="2000">
          <a:solidFill>
            <a:schemeClr val="bg1"/>
          </a:solidFill>
          <a:latin typeface="+mn-lt"/>
          <a:ea typeface="MS PGothic" pitchFamily="34" charset="-128"/>
          <a:cs typeface="MS PGothic" charset="0"/>
        </a:defRPr>
      </a:lvl4pPr>
      <a:lvl5pPr marL="2057400" indent="-228600" algn="l" rtl="0" eaLnBrk="0" fontAlgn="base" hangingPunct="0">
        <a:spcBef>
          <a:spcPct val="20000"/>
        </a:spcBef>
        <a:spcAft>
          <a:spcPct val="0"/>
        </a:spcAft>
        <a:buChar char="»"/>
        <a:defRPr sz="2000">
          <a:solidFill>
            <a:schemeClr val="bg1"/>
          </a:solidFill>
          <a:latin typeface="+mn-lt"/>
          <a:ea typeface="MS PGothic" pitchFamily="34" charset="-128"/>
          <a:cs typeface="MS PGothic" charset="0"/>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uNP6ZwQ3r6A"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0.png"/><Relationship Id="rId5" Type="http://schemas.openxmlformats.org/officeDocument/2006/relationships/oleObject" Target="../embeddings/oleObject5.bin"/><Relationship Id="rId10" Type="http://schemas.openxmlformats.org/officeDocument/2006/relationships/image" Target="../media/image23.png"/><Relationship Id="rId4" Type="http://schemas.openxmlformats.org/officeDocument/2006/relationships/notesSlide" Target="../notesSlides/notesSlide8.xml"/><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oleObject" Target="../embeddings/oleObject7.bin"/><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9.emf"/><Relationship Id="rId4" Type="http://schemas.openxmlformats.org/officeDocument/2006/relationships/image" Target="../media/image24.emf"/><Relationship Id="rId9" Type="http://schemas.openxmlformats.org/officeDocument/2006/relationships/oleObject" Target="../embeddings/oleObject8.bin"/></Relationships>
</file>

<file path=ppt/slides/_rels/slide22.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oleObject" Target="../embeddings/oleObject10.bin"/><Relationship Id="rId10" Type="http://schemas.openxmlformats.org/officeDocument/2006/relationships/image" Target="../media/image33.emf"/><Relationship Id="rId4" Type="http://schemas.openxmlformats.org/officeDocument/2006/relationships/image" Target="../media/image30.emf"/><Relationship Id="rId9" Type="http://schemas.openxmlformats.org/officeDocument/2006/relationships/oleObject" Target="../embeddings/oleObject12.bin"/></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5.xml"/><Relationship Id="rId7" Type="http://schemas.openxmlformats.org/officeDocument/2006/relationships/image" Target="../media/image34.png"/><Relationship Id="rId12" Type="http://schemas.openxmlformats.org/officeDocument/2006/relationships/image" Target="../media/image38.e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oleObject" Target="../embeddings/oleObject13.bin"/><Relationship Id="rId11" Type="http://schemas.openxmlformats.org/officeDocument/2006/relationships/oleObject" Target="../embeddings/oleObject14.bin"/><Relationship Id="rId5" Type="http://schemas.openxmlformats.org/officeDocument/2006/relationships/notesSlide" Target="../notesSlides/notesSlide12.xml"/><Relationship Id="rId10" Type="http://schemas.openxmlformats.org/officeDocument/2006/relationships/image" Target="../media/image37.png"/><Relationship Id="rId4" Type="http://schemas.openxmlformats.org/officeDocument/2006/relationships/slideLayout" Target="../slideLayouts/slideLayout2.xml"/><Relationship Id="rId9"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oleObject" Target="../embeddings/oleObject16.bin"/><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3.emf"/><Relationship Id="rId5" Type="http://schemas.openxmlformats.org/officeDocument/2006/relationships/oleObject" Target="../embeddings/oleObject18.bin"/><Relationship Id="rId4" Type="http://schemas.openxmlformats.org/officeDocument/2006/relationships/image" Target="../media/image42.emf"/></Relationships>
</file>

<file path=ppt/slides/_rels/slide27.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oleObject" Target="../embeddings/oleObject25.bin"/><Relationship Id="rId18" Type="http://schemas.openxmlformats.org/officeDocument/2006/relationships/oleObject" Target="../embeddings/oleObject28.bin"/><Relationship Id="rId26" Type="http://schemas.openxmlformats.org/officeDocument/2006/relationships/image" Target="../media/image53.emf"/><Relationship Id="rId3" Type="http://schemas.openxmlformats.org/officeDocument/2006/relationships/oleObject" Target="../embeddings/oleObject20.bin"/><Relationship Id="rId21" Type="http://schemas.openxmlformats.org/officeDocument/2006/relationships/oleObject" Target="../embeddings/oleObject31.bin"/><Relationship Id="rId7" Type="http://schemas.openxmlformats.org/officeDocument/2006/relationships/oleObject" Target="../embeddings/oleObject22.bin"/><Relationship Id="rId12" Type="http://schemas.openxmlformats.org/officeDocument/2006/relationships/image" Target="../media/image49.emf"/><Relationship Id="rId17" Type="http://schemas.openxmlformats.org/officeDocument/2006/relationships/oleObject" Target="../embeddings/oleObject27.bin"/><Relationship Id="rId25" Type="http://schemas.openxmlformats.org/officeDocument/2006/relationships/oleObject" Target="../embeddings/oleObject34.bin"/><Relationship Id="rId2" Type="http://schemas.openxmlformats.org/officeDocument/2006/relationships/notesSlide" Target="../notesSlides/notesSlide16.xml"/><Relationship Id="rId16" Type="http://schemas.openxmlformats.org/officeDocument/2006/relationships/image" Target="../media/image51.emf"/><Relationship Id="rId20" Type="http://schemas.openxmlformats.org/officeDocument/2006/relationships/oleObject" Target="../embeddings/oleObject30.bin"/><Relationship Id="rId29" Type="http://schemas.openxmlformats.org/officeDocument/2006/relationships/hyperlink" Target="https://en.wikipedia.org/wiki/Edge_detection" TargetMode="External"/><Relationship Id="rId1" Type="http://schemas.openxmlformats.org/officeDocument/2006/relationships/slideLayout" Target="../slideLayouts/slideLayout2.xml"/><Relationship Id="rId6" Type="http://schemas.openxmlformats.org/officeDocument/2006/relationships/image" Target="../media/image46.emf"/><Relationship Id="rId11" Type="http://schemas.openxmlformats.org/officeDocument/2006/relationships/oleObject" Target="../embeddings/oleObject24.bin"/><Relationship Id="rId24" Type="http://schemas.openxmlformats.org/officeDocument/2006/relationships/image" Target="../media/image52.emf"/><Relationship Id="rId5" Type="http://schemas.openxmlformats.org/officeDocument/2006/relationships/oleObject" Target="../embeddings/oleObject21.bin"/><Relationship Id="rId15" Type="http://schemas.openxmlformats.org/officeDocument/2006/relationships/oleObject" Target="../embeddings/oleObject26.bin"/><Relationship Id="rId23" Type="http://schemas.openxmlformats.org/officeDocument/2006/relationships/oleObject" Target="../embeddings/oleObject33.bin"/><Relationship Id="rId28" Type="http://schemas.openxmlformats.org/officeDocument/2006/relationships/image" Target="../media/image54.emf"/><Relationship Id="rId10" Type="http://schemas.openxmlformats.org/officeDocument/2006/relationships/image" Target="../media/image48.emf"/><Relationship Id="rId19" Type="http://schemas.openxmlformats.org/officeDocument/2006/relationships/oleObject" Target="../embeddings/oleObject29.bin"/><Relationship Id="rId4" Type="http://schemas.openxmlformats.org/officeDocument/2006/relationships/image" Target="../media/image45.emf"/><Relationship Id="rId9" Type="http://schemas.openxmlformats.org/officeDocument/2006/relationships/oleObject" Target="../embeddings/oleObject23.bin"/><Relationship Id="rId14" Type="http://schemas.openxmlformats.org/officeDocument/2006/relationships/image" Target="../media/image50.emf"/><Relationship Id="rId22" Type="http://schemas.openxmlformats.org/officeDocument/2006/relationships/oleObject" Target="../embeddings/oleObject32.bin"/><Relationship Id="rId27" Type="http://schemas.openxmlformats.org/officeDocument/2006/relationships/oleObject" Target="../embeddings/oleObject35.bin"/></Relationships>
</file>

<file path=ppt/slides/_rels/slide28.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oleObject" Target="../embeddings/oleObject41.bin"/><Relationship Id="rId18" Type="http://schemas.openxmlformats.org/officeDocument/2006/relationships/image" Target="../media/image58.emf"/><Relationship Id="rId26" Type="http://schemas.openxmlformats.org/officeDocument/2006/relationships/image" Target="../media/image62.emf"/><Relationship Id="rId3" Type="http://schemas.openxmlformats.org/officeDocument/2006/relationships/oleObject" Target="../embeddings/oleObject36.bin"/><Relationship Id="rId21" Type="http://schemas.openxmlformats.org/officeDocument/2006/relationships/oleObject" Target="../embeddings/oleObject45.bin"/><Relationship Id="rId7" Type="http://schemas.openxmlformats.org/officeDocument/2006/relationships/oleObject" Target="../embeddings/oleObject38.bin"/><Relationship Id="rId12" Type="http://schemas.openxmlformats.org/officeDocument/2006/relationships/image" Target="../media/image55.emf"/><Relationship Id="rId17" Type="http://schemas.openxmlformats.org/officeDocument/2006/relationships/oleObject" Target="../embeddings/oleObject43.bin"/><Relationship Id="rId25" Type="http://schemas.openxmlformats.org/officeDocument/2006/relationships/oleObject" Target="../embeddings/oleObject47.bin"/><Relationship Id="rId2" Type="http://schemas.openxmlformats.org/officeDocument/2006/relationships/notesSlide" Target="../notesSlides/notesSlide17.xml"/><Relationship Id="rId16" Type="http://schemas.openxmlformats.org/officeDocument/2006/relationships/image" Target="../media/image57.emf"/><Relationship Id="rId20" Type="http://schemas.openxmlformats.org/officeDocument/2006/relationships/image" Target="../media/image59.emf"/><Relationship Id="rId29"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46.emf"/><Relationship Id="rId11" Type="http://schemas.openxmlformats.org/officeDocument/2006/relationships/oleObject" Target="../embeddings/oleObject40.bin"/><Relationship Id="rId24" Type="http://schemas.openxmlformats.org/officeDocument/2006/relationships/image" Target="../media/image61.emf"/><Relationship Id="rId5" Type="http://schemas.openxmlformats.org/officeDocument/2006/relationships/oleObject" Target="../embeddings/oleObject37.bin"/><Relationship Id="rId15" Type="http://schemas.openxmlformats.org/officeDocument/2006/relationships/oleObject" Target="../embeddings/oleObject42.bin"/><Relationship Id="rId23" Type="http://schemas.openxmlformats.org/officeDocument/2006/relationships/oleObject" Target="../embeddings/oleObject46.bin"/><Relationship Id="rId28" Type="http://schemas.openxmlformats.org/officeDocument/2006/relationships/image" Target="../media/image63.emf"/><Relationship Id="rId10" Type="http://schemas.openxmlformats.org/officeDocument/2006/relationships/image" Target="../media/image48.emf"/><Relationship Id="rId19" Type="http://schemas.openxmlformats.org/officeDocument/2006/relationships/oleObject" Target="../embeddings/oleObject44.bin"/><Relationship Id="rId4" Type="http://schemas.openxmlformats.org/officeDocument/2006/relationships/image" Target="../media/image45.emf"/><Relationship Id="rId9" Type="http://schemas.openxmlformats.org/officeDocument/2006/relationships/oleObject" Target="../embeddings/oleObject39.bin"/><Relationship Id="rId14" Type="http://schemas.openxmlformats.org/officeDocument/2006/relationships/image" Target="../media/image56.emf"/><Relationship Id="rId22" Type="http://schemas.openxmlformats.org/officeDocument/2006/relationships/image" Target="../media/image60.emf"/><Relationship Id="rId27" Type="http://schemas.openxmlformats.org/officeDocument/2006/relationships/oleObject" Target="../embeddings/oleObject48.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9.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oleObject" Target="../embeddings/oleObject50.bin"/><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80.png"/><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tags" Target="../tags/tag7.xml"/><Relationship Id="rId16" Type="http://schemas.openxmlformats.org/officeDocument/2006/relationships/image" Target="../media/image83.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780.png"/><Relationship Id="rId5" Type="http://schemas.openxmlformats.org/officeDocument/2006/relationships/tags" Target="../tags/tag10.xml"/><Relationship Id="rId15" Type="http://schemas.openxmlformats.org/officeDocument/2006/relationships/image" Target="../media/image82.png"/><Relationship Id="rId10" Type="http://schemas.openxmlformats.org/officeDocument/2006/relationships/image" Target="../media/image78.png"/><Relationship Id="rId4" Type="http://schemas.openxmlformats.org/officeDocument/2006/relationships/tags" Target="../tags/tag9.xml"/><Relationship Id="rId9" Type="http://schemas.openxmlformats.org/officeDocument/2006/relationships/notesSlide" Target="../notesSlides/notesSlide21.xml"/><Relationship Id="rId14" Type="http://schemas.openxmlformats.org/officeDocument/2006/relationships/image" Target="../media/image81.pn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51.bin"/><Relationship Id="rId13" Type="http://schemas.openxmlformats.org/officeDocument/2006/relationships/oleObject" Target="../embeddings/oleObject53.bin"/><Relationship Id="rId18" Type="http://schemas.openxmlformats.org/officeDocument/2006/relationships/image" Target="../media/image90.png"/><Relationship Id="rId3" Type="http://schemas.openxmlformats.org/officeDocument/2006/relationships/tags" Target="../tags/tag15.xml"/><Relationship Id="rId7" Type="http://schemas.openxmlformats.org/officeDocument/2006/relationships/notesSlide" Target="../notesSlides/notesSlide22.xml"/><Relationship Id="rId12" Type="http://schemas.openxmlformats.org/officeDocument/2006/relationships/image" Target="../media/image85.png"/><Relationship Id="rId17" Type="http://schemas.openxmlformats.org/officeDocument/2006/relationships/image" Target="../media/image89.png"/><Relationship Id="rId2" Type="http://schemas.openxmlformats.org/officeDocument/2006/relationships/tags" Target="../tags/tag14.xml"/><Relationship Id="rId16" Type="http://schemas.openxmlformats.org/officeDocument/2006/relationships/image" Target="../media/image88.png"/><Relationship Id="rId1" Type="http://schemas.openxmlformats.org/officeDocument/2006/relationships/tags" Target="../tags/tag13.xml"/><Relationship Id="rId6" Type="http://schemas.openxmlformats.org/officeDocument/2006/relationships/slideLayout" Target="../slideLayouts/slideLayout2.xml"/><Relationship Id="rId11" Type="http://schemas.openxmlformats.org/officeDocument/2006/relationships/image" Target="../media/image40.png"/><Relationship Id="rId5" Type="http://schemas.openxmlformats.org/officeDocument/2006/relationships/tags" Target="../tags/tag17.xml"/><Relationship Id="rId15" Type="http://schemas.openxmlformats.org/officeDocument/2006/relationships/image" Target="../media/image87.png"/><Relationship Id="rId10" Type="http://schemas.openxmlformats.org/officeDocument/2006/relationships/oleObject" Target="../embeddings/oleObject52.bin"/><Relationship Id="rId4" Type="http://schemas.openxmlformats.org/officeDocument/2006/relationships/tags" Target="../tags/tag16.xml"/><Relationship Id="rId9" Type="http://schemas.openxmlformats.org/officeDocument/2006/relationships/image" Target="../media/image39.png"/><Relationship Id="rId14"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vision.cse.psu.edu/courses/CompPhoto/SingleView3d.pdf" TargetMode="External"/><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3.png"/><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3" Type="http://schemas.openxmlformats.org/officeDocument/2006/relationships/hyperlink" Target="http://ieeexplore.ieee.org/xpls/abs_all.jsp?isnumber=4767846&amp;arnumber=4767851&amp;count=16&amp;index=4"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www.mathworks.com/discovery/edge-detection.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hyperlink" Target="http://en.wikipedia.org/wiki/Bilinear_interpolation" TargetMode="External"/><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slideLayout" Target="../slideLayouts/slideLayout6.xml"/><Relationship Id="rId7" Type="http://schemas.openxmlformats.org/officeDocument/2006/relationships/image" Target="../media/image128.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notesSlide" Target="../notesSlides/notesSlide36.xml"/><Relationship Id="rId9" Type="http://schemas.openxmlformats.org/officeDocument/2006/relationships/image" Target="../media/image130.png"/></Relationships>
</file>

<file path=ppt/slides/_rels/slide5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hyperlink" Target="http://www.eecs.berkeley.edu/Research/Projects/CS/vision/grouping/segbench/" TargetMode="External"/><Relationship Id="rId7" Type="http://schemas.openxmlformats.org/officeDocument/2006/relationships/image" Target="../media/image134.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33.jpeg"/><Relationship Id="rId5" Type="http://schemas.openxmlformats.org/officeDocument/2006/relationships/image" Target="../media/image132.png"/><Relationship Id="rId4" Type="http://schemas.openxmlformats.org/officeDocument/2006/relationships/image" Target="../media/image131.jpeg"/><Relationship Id="rId9" Type="http://schemas.openxmlformats.org/officeDocument/2006/relationships/image" Target="../media/image136.jpeg"/></Relationships>
</file>

<file path=ppt/slides/_rels/slide59.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www.eecs.berkeley.edu/Research/Projects/CS/vision/grouping/papers/mfm-pami-boundary.pdf" TargetMode="External"/><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jpe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3">
            <a:extLst>
              <a:ext uri="{FF2B5EF4-FFF2-40B4-BE49-F238E27FC236}">
                <a16:creationId xmlns:a16="http://schemas.microsoft.com/office/drawing/2014/main" id="{A731E134-8A0B-3642-9E1D-260CA6FD420C}"/>
              </a:ext>
            </a:extLst>
          </p:cNvPr>
          <p:cNvSpPr>
            <a:spLocks noGrp="1" noChangeArrowheads="1"/>
          </p:cNvSpPr>
          <p:nvPr>
            <p:ph type="ctrTitle"/>
          </p:nvPr>
        </p:nvSpPr>
        <p:spPr>
          <a:xfrm>
            <a:off x="685800" y="2130425"/>
            <a:ext cx="7772400" cy="1470025"/>
          </a:xfrm>
        </p:spPr>
        <p:txBody>
          <a:bodyPr/>
          <a:lstStyle/>
          <a:p>
            <a:pPr algn="ctr" eaLnBrk="1" hangingPunct="1"/>
            <a:r>
              <a:rPr lang="en-US" altLang="en-US" sz="4000"/>
              <a:t>CSE 185 </a:t>
            </a:r>
            <a:br>
              <a:rPr lang="en-US" altLang="en-US" sz="4000"/>
            </a:br>
            <a:r>
              <a:rPr lang="en-US" altLang="en-US" sz="4000"/>
              <a:t>Introduction to Computer Vision</a:t>
            </a:r>
          </a:p>
        </p:txBody>
      </p:sp>
      <p:sp>
        <p:nvSpPr>
          <p:cNvPr id="4098" name="Subtitle 4">
            <a:extLst>
              <a:ext uri="{FF2B5EF4-FFF2-40B4-BE49-F238E27FC236}">
                <a16:creationId xmlns:a16="http://schemas.microsoft.com/office/drawing/2014/main" id="{5DC14989-4345-BF42-9F21-6A1F48080ED1}"/>
              </a:ext>
            </a:extLst>
          </p:cNvPr>
          <p:cNvSpPr>
            <a:spLocks noGrp="1" noChangeArrowheads="1"/>
          </p:cNvSpPr>
          <p:nvPr>
            <p:ph type="subTitle" idx="1"/>
          </p:nvPr>
        </p:nvSpPr>
        <p:spPr/>
        <p:txBody>
          <a:bodyPr/>
          <a:lstStyle/>
          <a:p>
            <a:pPr eaLnBrk="1" hangingPunct="1"/>
            <a:r>
              <a:rPr lang="en-US" altLang="en-US"/>
              <a:t>Edges</a:t>
            </a:r>
            <a:endParaRPr lang="en-US" altLang="en-US" sz="3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0DEC12C5-B64F-594B-B3B6-939E42EA4EE7}"/>
              </a:ext>
            </a:extLst>
          </p:cNvPr>
          <p:cNvSpPr>
            <a:spLocks noGrp="1" noChangeArrowheads="1"/>
          </p:cNvSpPr>
          <p:nvPr>
            <p:ph type="title"/>
          </p:nvPr>
        </p:nvSpPr>
        <p:spPr/>
        <p:txBody>
          <a:bodyPr/>
          <a:lstStyle/>
          <a:p>
            <a:r>
              <a:rPr lang="en-US" altLang="en-US"/>
              <a:t>Closeup of edges</a:t>
            </a:r>
          </a:p>
        </p:txBody>
      </p:sp>
      <p:pic>
        <p:nvPicPr>
          <p:cNvPr id="17410" name="Picture 2" descr="C:\Documents and Settings\Derek Hoiem\My Documents\My Pictures\monte carlo\monaco03.jpg">
            <a:extLst>
              <a:ext uri="{FF2B5EF4-FFF2-40B4-BE49-F238E27FC236}">
                <a16:creationId xmlns:a16="http://schemas.microsoft.com/office/drawing/2014/main" id="{C704CABC-0F3B-7745-BCCA-0307A0286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41163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2206D142-A58A-1A4F-B067-B15EA3B65A40}"/>
              </a:ext>
            </a:extLst>
          </p:cNvPr>
          <p:cNvSpPr/>
          <p:nvPr/>
        </p:nvSpPr>
        <p:spPr>
          <a:xfrm>
            <a:off x="3657600" y="4572000"/>
            <a:ext cx="381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MS PGothic" charset="0"/>
              <a:cs typeface="Arial" charset="0"/>
            </a:endParaRPr>
          </a:p>
        </p:txBody>
      </p:sp>
      <p:cxnSp>
        <p:nvCxnSpPr>
          <p:cNvPr id="8" name="Straight Arrow Connector 7">
            <a:extLst>
              <a:ext uri="{FF2B5EF4-FFF2-40B4-BE49-F238E27FC236}">
                <a16:creationId xmlns:a16="http://schemas.microsoft.com/office/drawing/2014/main" id="{D1220554-3C1C-DD40-A2F7-8245B2F1DC5B}"/>
              </a:ext>
            </a:extLst>
          </p:cNvPr>
          <p:cNvCxnSpPr/>
          <p:nvPr/>
        </p:nvCxnSpPr>
        <p:spPr>
          <a:xfrm rot="5400000" flipH="1" flipV="1">
            <a:off x="5753100" y="4610100"/>
            <a:ext cx="10668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7413" name="Picture 2" descr="C:\Documents and Settings\Derek Hoiem\My Documents\My Pictures\monte carlo\monaco03.jpg">
            <a:extLst>
              <a:ext uri="{FF2B5EF4-FFF2-40B4-BE49-F238E27FC236}">
                <a16:creationId xmlns:a16="http://schemas.microsoft.com/office/drawing/2014/main" id="{27BC73F0-113F-F440-A946-45022A45C0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1447" t="62500" r="7446" b="31944"/>
          <a:stretch>
            <a:fillRect/>
          </a:stretch>
        </p:blipFill>
        <p:spPr bwMode="auto">
          <a:xfrm>
            <a:off x="5638800" y="2895600"/>
            <a:ext cx="2057400" cy="13716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149C1F2E-0199-6946-BF52-28719C714EB0}"/>
              </a:ext>
            </a:extLst>
          </p:cNvPr>
          <p:cNvCxnSpPr/>
          <p:nvPr/>
        </p:nvCxnSpPr>
        <p:spPr>
          <a:xfrm rot="5400000" flipH="1" flipV="1">
            <a:off x="3086100" y="5143500"/>
            <a:ext cx="10668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12C02E85-0E2D-074A-A94B-78CEEA23281C}"/>
              </a:ext>
            </a:extLst>
          </p:cNvPr>
          <p:cNvSpPr>
            <a:spLocks noGrp="1" noChangeArrowheads="1"/>
          </p:cNvSpPr>
          <p:nvPr>
            <p:ph type="title"/>
          </p:nvPr>
        </p:nvSpPr>
        <p:spPr/>
        <p:txBody>
          <a:bodyPr/>
          <a:lstStyle/>
          <a:p>
            <a:r>
              <a:rPr lang="en-US" altLang="en-US"/>
              <a:t>Closeup of edges</a:t>
            </a:r>
          </a:p>
        </p:txBody>
      </p:sp>
      <p:pic>
        <p:nvPicPr>
          <p:cNvPr id="18434" name="Picture 2" descr="C:\Documents and Settings\Derek Hoiem\My Documents\My Pictures\monte carlo\monaco03.jpg">
            <a:extLst>
              <a:ext uri="{FF2B5EF4-FFF2-40B4-BE49-F238E27FC236}">
                <a16:creationId xmlns:a16="http://schemas.microsoft.com/office/drawing/2014/main" id="{86C9C0E9-D94D-9743-80C2-354D48864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41163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1184F4F-5F13-DF4E-8F5F-638843DFD8C5}"/>
              </a:ext>
            </a:extLst>
          </p:cNvPr>
          <p:cNvSpPr/>
          <p:nvPr/>
        </p:nvSpPr>
        <p:spPr>
          <a:xfrm>
            <a:off x="1828800" y="5257800"/>
            <a:ext cx="381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MS PGothic" charset="0"/>
              <a:cs typeface="Arial" charset="0"/>
            </a:endParaRPr>
          </a:p>
        </p:txBody>
      </p:sp>
      <p:pic>
        <p:nvPicPr>
          <p:cNvPr id="18436" name="Picture 2" descr="C:\Documents and Settings\Derek Hoiem\My Documents\My Pictures\monte carlo\monaco03.jpg">
            <a:extLst>
              <a:ext uri="{FF2B5EF4-FFF2-40B4-BE49-F238E27FC236}">
                <a16:creationId xmlns:a16="http://schemas.microsoft.com/office/drawing/2014/main" id="{BFC17C74-20FD-C445-99DF-2A792302D4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7022" t="73611" r="53723" b="19444"/>
          <a:stretch>
            <a:fillRect/>
          </a:stretch>
        </p:blipFill>
        <p:spPr bwMode="auto">
          <a:xfrm>
            <a:off x="5638800" y="24384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A6B250A7-BE79-8F41-9FBA-3284CCC1FD98}"/>
              </a:ext>
            </a:extLst>
          </p:cNvPr>
          <p:cNvSpPr>
            <a:spLocks noGrp="1" noChangeArrowheads="1"/>
          </p:cNvSpPr>
          <p:nvPr>
            <p:ph type="title"/>
          </p:nvPr>
        </p:nvSpPr>
        <p:spPr/>
        <p:txBody>
          <a:bodyPr/>
          <a:lstStyle/>
          <a:p>
            <a:r>
              <a:rPr lang="en-US" altLang="en-US"/>
              <a:t>Characterizing edges</a:t>
            </a:r>
          </a:p>
        </p:txBody>
      </p:sp>
      <p:sp>
        <p:nvSpPr>
          <p:cNvPr id="19458" name="Rectangle 26">
            <a:extLst>
              <a:ext uri="{FF2B5EF4-FFF2-40B4-BE49-F238E27FC236}">
                <a16:creationId xmlns:a16="http://schemas.microsoft.com/office/drawing/2014/main" id="{55643D64-2C7B-8A4D-92A8-51437758D947}"/>
              </a:ext>
            </a:extLst>
          </p:cNvPr>
          <p:cNvSpPr>
            <a:spLocks noGrp="1" noChangeArrowheads="1"/>
          </p:cNvSpPr>
          <p:nvPr>
            <p:ph type="body" idx="1"/>
          </p:nvPr>
        </p:nvSpPr>
        <p:spPr>
          <a:xfrm>
            <a:off x="457200" y="1371600"/>
            <a:ext cx="8229600" cy="4754563"/>
          </a:xfrm>
        </p:spPr>
        <p:txBody>
          <a:bodyPr/>
          <a:lstStyle/>
          <a:p>
            <a:r>
              <a:rPr lang="en-US" altLang="en-US" sz="2800"/>
              <a:t>An edge is a place of rapid change in the image intensity function</a:t>
            </a:r>
          </a:p>
        </p:txBody>
      </p:sp>
      <p:pic>
        <p:nvPicPr>
          <p:cNvPr id="19459" name="Picture 10" descr="step_edge2">
            <a:extLst>
              <a:ext uri="{FF2B5EF4-FFF2-40B4-BE49-F238E27FC236}">
                <a16:creationId xmlns:a16="http://schemas.microsoft.com/office/drawing/2014/main" id="{D23B27C2-A7A1-8549-8C5A-E5657CAF8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95600"/>
            <a:ext cx="2743200" cy="2082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460" name="Line 21">
            <a:extLst>
              <a:ext uri="{FF2B5EF4-FFF2-40B4-BE49-F238E27FC236}">
                <a16:creationId xmlns:a16="http://schemas.microsoft.com/office/drawing/2014/main" id="{ED516CAC-CD8E-A24D-9A68-1E5DB393FE46}"/>
              </a:ext>
            </a:extLst>
          </p:cNvPr>
          <p:cNvSpPr>
            <a:spLocks noChangeShapeType="1"/>
          </p:cNvSpPr>
          <p:nvPr/>
        </p:nvSpPr>
        <p:spPr bwMode="auto">
          <a:xfrm>
            <a:off x="228600" y="3962400"/>
            <a:ext cx="27432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1" name="Text Box 22">
            <a:extLst>
              <a:ext uri="{FF2B5EF4-FFF2-40B4-BE49-F238E27FC236}">
                <a16:creationId xmlns:a16="http://schemas.microsoft.com/office/drawing/2014/main" id="{29945079-F73B-A647-AEFB-D874D03C4341}"/>
              </a:ext>
            </a:extLst>
          </p:cNvPr>
          <p:cNvSpPr txBox="1">
            <a:spLocks noChangeArrowheads="1"/>
          </p:cNvSpPr>
          <p:nvPr/>
        </p:nvSpPr>
        <p:spPr bwMode="auto">
          <a:xfrm>
            <a:off x="1174750" y="2514600"/>
            <a:ext cx="806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lgn="ctr" eaLnBrk="1" hangingPunct="1">
              <a:spcBef>
                <a:spcPct val="0"/>
              </a:spcBef>
              <a:buFontTx/>
              <a:buNone/>
            </a:pPr>
            <a:r>
              <a:rPr lang="en-US" altLang="en-US" sz="1800">
                <a:latin typeface="Arial" panose="020B0604020202020204" pitchFamily="34" charset="0"/>
              </a:rPr>
              <a:t>image</a:t>
            </a:r>
          </a:p>
        </p:txBody>
      </p:sp>
      <p:grpSp>
        <p:nvGrpSpPr>
          <p:cNvPr id="2" name="Group 31">
            <a:extLst>
              <a:ext uri="{FF2B5EF4-FFF2-40B4-BE49-F238E27FC236}">
                <a16:creationId xmlns:a16="http://schemas.microsoft.com/office/drawing/2014/main" id="{A3BC3D87-E22E-6741-BED5-2DAB1ED2DD3B}"/>
              </a:ext>
            </a:extLst>
          </p:cNvPr>
          <p:cNvGrpSpPr>
            <a:grpSpLocks/>
          </p:cNvGrpSpPr>
          <p:nvPr/>
        </p:nvGrpSpPr>
        <p:grpSpPr bwMode="auto">
          <a:xfrm>
            <a:off x="3124200" y="2254250"/>
            <a:ext cx="2851150" cy="2725738"/>
            <a:chOff x="1968" y="1420"/>
            <a:chExt cx="1796" cy="1717"/>
          </a:xfrm>
        </p:grpSpPr>
        <p:sp>
          <p:nvSpPr>
            <p:cNvPr id="19473" name="Rectangle 11">
              <a:extLst>
                <a:ext uri="{FF2B5EF4-FFF2-40B4-BE49-F238E27FC236}">
                  <a16:creationId xmlns:a16="http://schemas.microsoft.com/office/drawing/2014/main" id="{0959549A-2B65-6B4C-9501-CE9A62F76AE1}"/>
                </a:ext>
              </a:extLst>
            </p:cNvPr>
            <p:cNvSpPr>
              <a:spLocks noChangeArrowheads="1"/>
            </p:cNvSpPr>
            <p:nvPr/>
          </p:nvSpPr>
          <p:spPr bwMode="auto">
            <a:xfrm>
              <a:off x="2016" y="1824"/>
              <a:ext cx="1727" cy="1313"/>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sp>
          <p:nvSpPr>
            <p:cNvPr id="19474" name="Freeform 12">
              <a:extLst>
                <a:ext uri="{FF2B5EF4-FFF2-40B4-BE49-F238E27FC236}">
                  <a16:creationId xmlns:a16="http://schemas.microsoft.com/office/drawing/2014/main" id="{F02E1781-9126-F04A-8619-772FB91F74AF}"/>
                </a:ext>
              </a:extLst>
            </p:cNvPr>
            <p:cNvSpPr>
              <a:spLocks/>
            </p:cNvSpPr>
            <p:nvPr/>
          </p:nvSpPr>
          <p:spPr bwMode="auto">
            <a:xfrm>
              <a:off x="2016"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475" name="Freeform 15">
              <a:extLst>
                <a:ext uri="{FF2B5EF4-FFF2-40B4-BE49-F238E27FC236}">
                  <a16:creationId xmlns:a16="http://schemas.microsoft.com/office/drawing/2014/main" id="{62E52BB0-3FA9-4847-9530-4AA0FA184A08}"/>
                </a:ext>
              </a:extLst>
            </p:cNvPr>
            <p:cNvSpPr>
              <a:spLocks/>
            </p:cNvSpPr>
            <p:nvPr/>
          </p:nvSpPr>
          <p:spPr bwMode="auto">
            <a:xfrm flipH="1">
              <a:off x="2832"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476" name="Text Box 24">
              <a:extLst>
                <a:ext uri="{FF2B5EF4-FFF2-40B4-BE49-F238E27FC236}">
                  <a16:creationId xmlns:a16="http://schemas.microsoft.com/office/drawing/2014/main" id="{E641BC46-510D-A24B-A55B-7FAAC4F1D441}"/>
                </a:ext>
              </a:extLst>
            </p:cNvPr>
            <p:cNvSpPr txBox="1">
              <a:spLocks noChangeArrowheads="1"/>
            </p:cNvSpPr>
            <p:nvPr/>
          </p:nvSpPr>
          <p:spPr bwMode="auto">
            <a:xfrm>
              <a:off x="1968" y="1420"/>
              <a:ext cx="17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lgn="ctr" eaLnBrk="1" hangingPunct="1">
                <a:spcBef>
                  <a:spcPct val="0"/>
                </a:spcBef>
                <a:buFontTx/>
                <a:buNone/>
              </a:pPr>
              <a:r>
                <a:rPr lang="en-US" altLang="en-US" sz="1800">
                  <a:latin typeface="Arial" panose="020B0604020202020204" pitchFamily="34" charset="0"/>
                </a:rPr>
                <a:t>intensity function</a:t>
              </a:r>
              <a:br>
                <a:rPr lang="en-US" altLang="en-US" sz="1800">
                  <a:latin typeface="Arial" panose="020B0604020202020204" pitchFamily="34" charset="0"/>
                </a:rPr>
              </a:br>
              <a:r>
                <a:rPr lang="en-US" altLang="en-US" sz="1800">
                  <a:latin typeface="Arial" panose="020B0604020202020204" pitchFamily="34" charset="0"/>
                </a:rPr>
                <a:t>(along horizontal scanline)</a:t>
              </a:r>
            </a:p>
          </p:txBody>
        </p:sp>
      </p:grpSp>
      <p:grpSp>
        <p:nvGrpSpPr>
          <p:cNvPr id="3" name="Group 32">
            <a:extLst>
              <a:ext uri="{FF2B5EF4-FFF2-40B4-BE49-F238E27FC236}">
                <a16:creationId xmlns:a16="http://schemas.microsoft.com/office/drawing/2014/main" id="{35C9292A-B9CB-B848-A168-55A3336FCCE7}"/>
              </a:ext>
            </a:extLst>
          </p:cNvPr>
          <p:cNvGrpSpPr>
            <a:grpSpLocks/>
          </p:cNvGrpSpPr>
          <p:nvPr/>
        </p:nvGrpSpPr>
        <p:grpSpPr bwMode="auto">
          <a:xfrm>
            <a:off x="6172200" y="2528888"/>
            <a:ext cx="2743200" cy="2451100"/>
            <a:chOff x="3888" y="1593"/>
            <a:chExt cx="1728" cy="1544"/>
          </a:xfrm>
        </p:grpSpPr>
        <p:sp>
          <p:nvSpPr>
            <p:cNvPr id="19468" name="Rectangle 16">
              <a:extLst>
                <a:ext uri="{FF2B5EF4-FFF2-40B4-BE49-F238E27FC236}">
                  <a16:creationId xmlns:a16="http://schemas.microsoft.com/office/drawing/2014/main" id="{A425D7B1-2BE7-1540-A416-B34AC7BF716F}"/>
                </a:ext>
              </a:extLst>
            </p:cNvPr>
            <p:cNvSpPr>
              <a:spLocks noChangeArrowheads="1"/>
            </p:cNvSpPr>
            <p:nvPr/>
          </p:nvSpPr>
          <p:spPr bwMode="auto">
            <a:xfrm>
              <a:off x="3888" y="1824"/>
              <a:ext cx="1727" cy="1313"/>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latin typeface="Arial" panose="020B0604020202020204" pitchFamily="34" charset="0"/>
              </a:endParaRPr>
            </a:p>
          </p:txBody>
        </p:sp>
        <p:grpSp>
          <p:nvGrpSpPr>
            <p:cNvPr id="19469" name="Group 19">
              <a:extLst>
                <a:ext uri="{FF2B5EF4-FFF2-40B4-BE49-F238E27FC236}">
                  <a16:creationId xmlns:a16="http://schemas.microsoft.com/office/drawing/2014/main" id="{39BBDB92-EB20-2A49-B7BE-6E44A4D73D18}"/>
                </a:ext>
              </a:extLst>
            </p:cNvPr>
            <p:cNvGrpSpPr>
              <a:grpSpLocks/>
            </p:cNvGrpSpPr>
            <p:nvPr/>
          </p:nvGrpSpPr>
          <p:grpSpPr bwMode="auto">
            <a:xfrm>
              <a:off x="3888" y="1854"/>
              <a:ext cx="1728" cy="1248"/>
              <a:chOff x="3888" y="2640"/>
              <a:chExt cx="1728" cy="1248"/>
            </a:xfrm>
          </p:grpSpPr>
          <p:sp>
            <p:nvSpPr>
              <p:cNvPr id="19471" name="Freeform 17">
                <a:extLst>
                  <a:ext uri="{FF2B5EF4-FFF2-40B4-BE49-F238E27FC236}">
                    <a16:creationId xmlns:a16="http://schemas.microsoft.com/office/drawing/2014/main" id="{09E3E965-67D4-0D49-A2AB-FC4AE76690EA}"/>
                  </a:ext>
                </a:extLst>
              </p:cNvPr>
              <p:cNvSpPr>
                <a:spLocks/>
              </p:cNvSpPr>
              <p:nvPr/>
            </p:nvSpPr>
            <p:spPr bwMode="auto">
              <a:xfrm>
                <a:off x="3888" y="3264"/>
                <a:ext cx="909" cy="624"/>
              </a:xfrm>
              <a:custGeom>
                <a:avLst/>
                <a:gdLst>
                  <a:gd name="T0" fmla="*/ 0 w 909"/>
                  <a:gd name="T1" fmla="*/ 0 h 630"/>
                  <a:gd name="T2" fmla="*/ 288 w 909"/>
                  <a:gd name="T3" fmla="*/ 6 h 630"/>
                  <a:gd name="T4" fmla="*/ 354 w 909"/>
                  <a:gd name="T5" fmla="*/ 62 h 630"/>
                  <a:gd name="T6" fmla="*/ 399 w 909"/>
                  <a:gd name="T7" fmla="*/ 347 h 630"/>
                  <a:gd name="T8" fmla="*/ 459 w 909"/>
                  <a:gd name="T9" fmla="*/ 511 h 630"/>
                  <a:gd name="T10" fmla="*/ 528 w 909"/>
                  <a:gd name="T11" fmla="*/ 349 h 630"/>
                  <a:gd name="T12" fmla="*/ 564 w 909"/>
                  <a:gd name="T13" fmla="*/ 74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472" name="Freeform 18">
                <a:extLst>
                  <a:ext uri="{FF2B5EF4-FFF2-40B4-BE49-F238E27FC236}">
                    <a16:creationId xmlns:a16="http://schemas.microsoft.com/office/drawing/2014/main" id="{EB0B9D41-CA98-364F-AFD6-FCE7F480CD0F}"/>
                  </a:ext>
                </a:extLst>
              </p:cNvPr>
              <p:cNvSpPr>
                <a:spLocks/>
              </p:cNvSpPr>
              <p:nvPr/>
            </p:nvSpPr>
            <p:spPr bwMode="auto">
              <a:xfrm flipV="1">
                <a:off x="4707" y="2640"/>
                <a:ext cx="909" cy="624"/>
              </a:xfrm>
              <a:custGeom>
                <a:avLst/>
                <a:gdLst>
                  <a:gd name="T0" fmla="*/ 0 w 909"/>
                  <a:gd name="T1" fmla="*/ 0 h 630"/>
                  <a:gd name="T2" fmla="*/ 288 w 909"/>
                  <a:gd name="T3" fmla="*/ 6 h 630"/>
                  <a:gd name="T4" fmla="*/ 354 w 909"/>
                  <a:gd name="T5" fmla="*/ 62 h 630"/>
                  <a:gd name="T6" fmla="*/ 399 w 909"/>
                  <a:gd name="T7" fmla="*/ 347 h 630"/>
                  <a:gd name="T8" fmla="*/ 459 w 909"/>
                  <a:gd name="T9" fmla="*/ 511 h 630"/>
                  <a:gd name="T10" fmla="*/ 528 w 909"/>
                  <a:gd name="T11" fmla="*/ 349 h 630"/>
                  <a:gd name="T12" fmla="*/ 564 w 909"/>
                  <a:gd name="T13" fmla="*/ 74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470" name="Text Box 25">
              <a:extLst>
                <a:ext uri="{FF2B5EF4-FFF2-40B4-BE49-F238E27FC236}">
                  <a16:creationId xmlns:a16="http://schemas.microsoft.com/office/drawing/2014/main" id="{15A96A4A-FF0F-174E-AD7F-23995399BFBC}"/>
                </a:ext>
              </a:extLst>
            </p:cNvPr>
            <p:cNvSpPr txBox="1">
              <a:spLocks noChangeArrowheads="1"/>
            </p:cNvSpPr>
            <p:nvPr/>
          </p:nvSpPr>
          <p:spPr bwMode="auto">
            <a:xfrm>
              <a:off x="4216" y="1593"/>
              <a:ext cx="10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lgn="ctr" eaLnBrk="1" hangingPunct="1">
                <a:spcBef>
                  <a:spcPct val="0"/>
                </a:spcBef>
                <a:buFontTx/>
                <a:buNone/>
              </a:pPr>
              <a:r>
                <a:rPr lang="en-US" altLang="en-US" sz="1800">
                  <a:latin typeface="Arial" panose="020B0604020202020204" pitchFamily="34" charset="0"/>
                </a:rPr>
                <a:t>first derivative</a:t>
              </a:r>
            </a:p>
          </p:txBody>
        </p:sp>
      </p:grpSp>
      <p:grpSp>
        <p:nvGrpSpPr>
          <p:cNvPr id="5" name="Group 33">
            <a:extLst>
              <a:ext uri="{FF2B5EF4-FFF2-40B4-BE49-F238E27FC236}">
                <a16:creationId xmlns:a16="http://schemas.microsoft.com/office/drawing/2014/main" id="{B1E3E56C-5C72-334D-9280-63E1CFCF080A}"/>
              </a:ext>
            </a:extLst>
          </p:cNvPr>
          <p:cNvGrpSpPr>
            <a:grpSpLocks/>
          </p:cNvGrpSpPr>
          <p:nvPr/>
        </p:nvGrpSpPr>
        <p:grpSpPr bwMode="auto">
          <a:xfrm>
            <a:off x="6489700" y="3200400"/>
            <a:ext cx="2305050" cy="3079750"/>
            <a:chOff x="4088" y="2064"/>
            <a:chExt cx="1452" cy="1940"/>
          </a:xfrm>
        </p:grpSpPr>
        <p:sp>
          <p:nvSpPr>
            <p:cNvPr id="19465" name="Line 28">
              <a:extLst>
                <a:ext uri="{FF2B5EF4-FFF2-40B4-BE49-F238E27FC236}">
                  <a16:creationId xmlns:a16="http://schemas.microsoft.com/office/drawing/2014/main" id="{86610B73-2155-7C4D-A1CD-9F29C1983947}"/>
                </a:ext>
              </a:extLst>
            </p:cNvPr>
            <p:cNvSpPr>
              <a:spLocks noChangeShapeType="1"/>
            </p:cNvSpPr>
            <p:nvPr/>
          </p:nvSpPr>
          <p:spPr bwMode="auto">
            <a:xfrm flipH="1" flipV="1">
              <a:off x="4368" y="3168"/>
              <a:ext cx="144" cy="52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66" name="Line 29">
              <a:extLst>
                <a:ext uri="{FF2B5EF4-FFF2-40B4-BE49-F238E27FC236}">
                  <a16:creationId xmlns:a16="http://schemas.microsoft.com/office/drawing/2014/main" id="{7F886495-31EB-3F41-9F91-C752A17C60AA}"/>
                </a:ext>
              </a:extLst>
            </p:cNvPr>
            <p:cNvSpPr>
              <a:spLocks noChangeShapeType="1"/>
            </p:cNvSpPr>
            <p:nvPr/>
          </p:nvSpPr>
          <p:spPr bwMode="auto">
            <a:xfrm flipV="1">
              <a:off x="5040" y="2064"/>
              <a:ext cx="144" cy="163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467" name="Text Box 30">
              <a:extLst>
                <a:ext uri="{FF2B5EF4-FFF2-40B4-BE49-F238E27FC236}">
                  <a16:creationId xmlns:a16="http://schemas.microsoft.com/office/drawing/2014/main" id="{678D3AD2-4040-1C4F-9479-C4A75A91E452}"/>
                </a:ext>
              </a:extLst>
            </p:cNvPr>
            <p:cNvSpPr txBox="1">
              <a:spLocks noChangeArrowheads="1"/>
            </p:cNvSpPr>
            <p:nvPr/>
          </p:nvSpPr>
          <p:spPr bwMode="auto">
            <a:xfrm>
              <a:off x="4088" y="3600"/>
              <a:ext cx="145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lgn="ctr" eaLnBrk="1" hangingPunct="1">
                <a:spcBef>
                  <a:spcPct val="0"/>
                </a:spcBef>
                <a:buFontTx/>
                <a:buNone/>
              </a:pPr>
              <a:r>
                <a:rPr lang="en-US" altLang="en-US" sz="1800">
                  <a:latin typeface="Arial" panose="020B0604020202020204" pitchFamily="34" charset="0"/>
                </a:rPr>
                <a:t>edges correspond to</a:t>
              </a:r>
              <a:br>
                <a:rPr lang="en-US" altLang="en-US" sz="1800">
                  <a:latin typeface="Arial" panose="020B0604020202020204" pitchFamily="34" charset="0"/>
                </a:rPr>
              </a:br>
              <a:r>
                <a:rPr lang="en-US" altLang="en-US" sz="1800">
                  <a:latin typeface="Arial" panose="020B0604020202020204" pitchFamily="34" charset="0"/>
                </a:rPr>
                <a:t>extrema of derivative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8BBF-C60E-2D38-2351-45811A966291}"/>
              </a:ext>
            </a:extLst>
          </p:cNvPr>
          <p:cNvSpPr>
            <a:spLocks noGrp="1"/>
          </p:cNvSpPr>
          <p:nvPr>
            <p:ph type="title"/>
          </p:nvPr>
        </p:nvSpPr>
        <p:spPr/>
        <p:txBody>
          <a:bodyPr/>
          <a:lstStyle/>
          <a:p>
            <a:r>
              <a:rPr lang="en-US" dirty="0"/>
              <a:t>1</a:t>
            </a:r>
            <a:r>
              <a:rPr lang="en-US" baseline="30000" dirty="0"/>
              <a:t>st</a:t>
            </a:r>
            <a:r>
              <a:rPr lang="en-US" dirty="0"/>
              <a:t> and 2</a:t>
            </a:r>
            <a:r>
              <a:rPr lang="en-US" baseline="30000" dirty="0"/>
              <a:t>nd</a:t>
            </a:r>
            <a:r>
              <a:rPr lang="en-US" dirty="0"/>
              <a:t> derivative</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67427D72-8EAF-59CC-F9E0-1DDCDC22C4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22041"/>
            <a:ext cx="8229600" cy="4282281"/>
          </a:xfrm>
        </p:spPr>
      </p:pic>
      <p:sp>
        <p:nvSpPr>
          <p:cNvPr id="6" name="TextBox 5">
            <a:extLst>
              <a:ext uri="{FF2B5EF4-FFF2-40B4-BE49-F238E27FC236}">
                <a16:creationId xmlns:a16="http://schemas.microsoft.com/office/drawing/2014/main" id="{E66BD426-074E-9963-A31C-86C0108B3328}"/>
              </a:ext>
            </a:extLst>
          </p:cNvPr>
          <p:cNvSpPr txBox="1"/>
          <p:nvPr/>
        </p:nvSpPr>
        <p:spPr>
          <a:xfrm>
            <a:off x="838200" y="6172200"/>
            <a:ext cx="6024021" cy="400110"/>
          </a:xfrm>
          <a:prstGeom prst="rect">
            <a:avLst/>
          </a:prstGeom>
          <a:noFill/>
        </p:spPr>
        <p:txBody>
          <a:bodyPr wrap="none" rtlCol="0">
            <a:spAutoFit/>
          </a:bodyPr>
          <a:lstStyle/>
          <a:p>
            <a:r>
              <a:rPr lang="en-US" sz="2000" dirty="0">
                <a:solidFill>
                  <a:schemeClr val="bg1"/>
                </a:solidFill>
              </a:rPr>
              <a:t>See </a:t>
            </a:r>
            <a:r>
              <a:rPr lang="en-US" sz="2000" dirty="0">
                <a:solidFill>
                  <a:schemeClr val="bg1"/>
                </a:solidFill>
                <a:hlinkClick r:id="rId3">
                  <a:extLst>
                    <a:ext uri="{A12FA001-AC4F-418D-AE19-62706E023703}">
                      <ahyp:hlinkClr xmlns:ahyp="http://schemas.microsoft.com/office/drawing/2018/hyperlinkcolor" val="tx"/>
                    </a:ext>
                  </a:extLst>
                </a:hlinkClick>
              </a:rPr>
              <a:t>https://www.youtube.com/watch?v=uNP6ZwQ3r6A</a:t>
            </a:r>
            <a:r>
              <a:rPr lang="en-US" sz="2000" dirty="0">
                <a:solidFill>
                  <a:schemeClr val="bg1"/>
                </a:solidFill>
              </a:rPr>
              <a:t> </a:t>
            </a:r>
          </a:p>
        </p:txBody>
      </p:sp>
    </p:spTree>
    <p:extLst>
      <p:ext uri="{BB962C8B-B14F-4D97-AF65-F5344CB8AC3E}">
        <p14:creationId xmlns:p14="http://schemas.microsoft.com/office/powerpoint/2010/main" val="2233118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F4062D54-67AE-D747-BCDF-20C490453470}"/>
              </a:ext>
            </a:extLst>
          </p:cNvPr>
          <p:cNvSpPr>
            <a:spLocks noGrp="1" noChangeArrowheads="1"/>
          </p:cNvSpPr>
          <p:nvPr>
            <p:ph type="title"/>
          </p:nvPr>
        </p:nvSpPr>
        <p:spPr/>
        <p:txBody>
          <a:bodyPr/>
          <a:lstStyle/>
          <a:p>
            <a:r>
              <a:rPr lang="en-US" altLang="en-US"/>
              <a:t>Intensity profile</a:t>
            </a:r>
          </a:p>
        </p:txBody>
      </p:sp>
      <p:pic>
        <p:nvPicPr>
          <p:cNvPr id="21506" name="Picture 3" descr="C:\Documents and Settings\Derek Hoiem\My Documents\Classes\Spring10 - Computer Vision\figs\7\monaco_500.png">
            <a:extLst>
              <a:ext uri="{FF2B5EF4-FFF2-40B4-BE49-F238E27FC236}">
                <a16:creationId xmlns:a16="http://schemas.microsoft.com/office/drawing/2014/main" id="{401C4E97-53A7-264D-B941-D502FDFFB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143" t="2380" r="7143"/>
          <a:stretch>
            <a:fillRect/>
          </a:stretch>
        </p:blipFill>
        <p:spPr bwMode="auto">
          <a:xfrm>
            <a:off x="4572000" y="0"/>
            <a:ext cx="4572000"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07" name="Group 12">
            <a:extLst>
              <a:ext uri="{FF2B5EF4-FFF2-40B4-BE49-F238E27FC236}">
                <a16:creationId xmlns:a16="http://schemas.microsoft.com/office/drawing/2014/main" id="{EAE67291-A486-404F-95BD-924C221B65B5}"/>
              </a:ext>
            </a:extLst>
          </p:cNvPr>
          <p:cNvGrpSpPr>
            <a:grpSpLocks noChangeAspect="1"/>
          </p:cNvGrpSpPr>
          <p:nvPr/>
        </p:nvGrpSpPr>
        <p:grpSpPr bwMode="auto">
          <a:xfrm>
            <a:off x="228600" y="1524000"/>
            <a:ext cx="3438525" cy="4267200"/>
            <a:chOff x="0" y="1143000"/>
            <a:chExt cx="4421326" cy="5486400"/>
          </a:xfrm>
        </p:grpSpPr>
        <p:pic>
          <p:nvPicPr>
            <p:cNvPr id="21511" name="Picture 2" descr="C:\Documents and Settings\Derek Hoiem\My Documents\My Pictures\monte carlo\monaco03.jpg">
              <a:extLst>
                <a:ext uri="{FF2B5EF4-FFF2-40B4-BE49-F238E27FC236}">
                  <a16:creationId xmlns:a16="http://schemas.microsoft.com/office/drawing/2014/main" id="{68727699-1A38-D242-B8F2-0777E0FB0D33}"/>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04800" y="1143000"/>
              <a:ext cx="4116526"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B99E5936-02B4-5B45-ADCC-2E6366D90E70}"/>
                </a:ext>
              </a:extLst>
            </p:cNvPr>
            <p:cNvCxnSpPr/>
            <p:nvPr/>
          </p:nvCxnSpPr>
          <p:spPr>
            <a:xfrm>
              <a:off x="304145" y="4572000"/>
              <a:ext cx="4115140" cy="204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C8406E2-FD77-034E-BB76-6020BD8E7F3D}"/>
                </a:ext>
              </a:extLst>
            </p:cNvPr>
            <p:cNvCxnSpPr/>
            <p:nvPr/>
          </p:nvCxnSpPr>
          <p:spPr>
            <a:xfrm>
              <a:off x="0" y="3886200"/>
              <a:ext cx="838950" cy="53272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cxnSp>
        <p:nvCxnSpPr>
          <p:cNvPr id="11" name="Straight Arrow Connector 10">
            <a:extLst>
              <a:ext uri="{FF2B5EF4-FFF2-40B4-BE49-F238E27FC236}">
                <a16:creationId xmlns:a16="http://schemas.microsoft.com/office/drawing/2014/main" id="{D33B830A-3D67-A84F-905C-EFA489EC1F33}"/>
              </a:ext>
            </a:extLst>
          </p:cNvPr>
          <p:cNvCxnSpPr/>
          <p:nvPr/>
        </p:nvCxnSpPr>
        <p:spPr>
          <a:xfrm>
            <a:off x="5029200" y="457200"/>
            <a:ext cx="381000" cy="762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73733" name="Picture 5" descr="C:\Documents and Settings\Derek Hoiem\My Documents\Classes\Spring10 - Computer Vision\figs\7\monaco_500_gx.png">
            <a:extLst>
              <a:ext uri="{FF2B5EF4-FFF2-40B4-BE49-F238E27FC236}">
                <a16:creationId xmlns:a16="http://schemas.microsoft.com/office/drawing/2014/main" id="{92905368-B9D8-894F-9E7C-8C98AE5238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307" t="2856" r="7130" b="5714"/>
          <a:stretch>
            <a:fillRect/>
          </a:stretch>
        </p:blipFill>
        <p:spPr bwMode="auto">
          <a:xfrm>
            <a:off x="4572000" y="2971800"/>
            <a:ext cx="4572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a:extLst>
              <a:ext uri="{FF2B5EF4-FFF2-40B4-BE49-F238E27FC236}">
                <a16:creationId xmlns:a16="http://schemas.microsoft.com/office/drawing/2014/main" id="{9DA371A5-765E-134F-996A-F7DF4D9B83D3}"/>
              </a:ext>
            </a:extLst>
          </p:cNvPr>
          <p:cNvCxnSpPr/>
          <p:nvPr/>
        </p:nvCxnSpPr>
        <p:spPr>
          <a:xfrm>
            <a:off x="4953000" y="4572000"/>
            <a:ext cx="381000" cy="152400"/>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7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4C2BADEC-64D8-6D4F-B8E6-1618390B35AF}"/>
              </a:ext>
            </a:extLst>
          </p:cNvPr>
          <p:cNvSpPr>
            <a:spLocks noGrp="1" noChangeArrowheads="1"/>
          </p:cNvSpPr>
          <p:nvPr>
            <p:ph type="title"/>
          </p:nvPr>
        </p:nvSpPr>
        <p:spPr/>
        <p:txBody>
          <a:bodyPr/>
          <a:lstStyle/>
          <a:p>
            <a:r>
              <a:rPr lang="en-US" altLang="en-US"/>
              <a:t>With a little Gaussian noise</a:t>
            </a:r>
          </a:p>
        </p:txBody>
      </p:sp>
      <p:pic>
        <p:nvPicPr>
          <p:cNvPr id="22530" name="Picture 2" descr="C:\Documents and Settings\Derek Hoiem\My Documents\Classes\Spring10 - Computer Vision\figs\7\monaco_500_gx_noise.png">
            <a:extLst>
              <a:ext uri="{FF2B5EF4-FFF2-40B4-BE49-F238E27FC236}">
                <a16:creationId xmlns:a16="http://schemas.microsoft.com/office/drawing/2014/main" id="{7AFB2778-1A51-9044-A528-D000C43EA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143" t="3810" r="7143"/>
          <a:stretch>
            <a:fillRect/>
          </a:stretch>
        </p:blipFill>
        <p:spPr bwMode="auto">
          <a:xfrm>
            <a:off x="4572000" y="2057400"/>
            <a:ext cx="45720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3" descr="C:\Documents and Settings\Derek Hoiem\My Documents\Classes\Spring10 - Computer Vision\figs\7\monaco_noise.png">
            <a:extLst>
              <a:ext uri="{FF2B5EF4-FFF2-40B4-BE49-F238E27FC236}">
                <a16:creationId xmlns:a16="http://schemas.microsoft.com/office/drawing/2014/main" id="{CE36F0E2-E743-CB42-924B-5C1497A5C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43000"/>
            <a:ext cx="4119563"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Box 5">
            <a:extLst>
              <a:ext uri="{FF2B5EF4-FFF2-40B4-BE49-F238E27FC236}">
                <a16:creationId xmlns:a16="http://schemas.microsoft.com/office/drawing/2014/main" id="{DEEA6099-BD5D-4840-A5A5-4698701FBB02}"/>
              </a:ext>
            </a:extLst>
          </p:cNvPr>
          <p:cNvSpPr txBox="1">
            <a:spLocks noChangeArrowheads="1"/>
          </p:cNvSpPr>
          <p:nvPr/>
        </p:nvSpPr>
        <p:spPr bwMode="auto">
          <a:xfrm>
            <a:off x="6477000" y="6019800"/>
            <a:ext cx="1069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Gradient</a:t>
            </a:r>
          </a:p>
        </p:txBody>
      </p:sp>
      <p:cxnSp>
        <p:nvCxnSpPr>
          <p:cNvPr id="6" name="Straight Connector 5">
            <a:extLst>
              <a:ext uri="{FF2B5EF4-FFF2-40B4-BE49-F238E27FC236}">
                <a16:creationId xmlns:a16="http://schemas.microsoft.com/office/drawing/2014/main" id="{9A02B520-4835-D845-981A-E9153FE56B1E}"/>
              </a:ext>
            </a:extLst>
          </p:cNvPr>
          <p:cNvCxnSpPr/>
          <p:nvPr/>
        </p:nvCxnSpPr>
        <p:spPr bwMode="auto">
          <a:xfrm>
            <a:off x="228600" y="4572000"/>
            <a:ext cx="4114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A7CEE-77B9-C145-8681-476A2956C558}"/>
              </a:ext>
            </a:extLst>
          </p:cNvPr>
          <p:cNvSpPr>
            <a:spLocks noGrp="1"/>
          </p:cNvSpPr>
          <p:nvPr>
            <p:ph type="title"/>
          </p:nvPr>
        </p:nvSpPr>
        <p:spPr/>
        <p:txBody>
          <a:bodyPr/>
          <a:lstStyle/>
          <a:p>
            <a:r>
              <a:rPr lang="en-US" dirty="0"/>
              <a:t>Consider pixel value as height</a:t>
            </a:r>
          </a:p>
        </p:txBody>
      </p:sp>
      <p:pic>
        <p:nvPicPr>
          <p:cNvPr id="5" name="Content Placeholder 4" descr="A person wearing a hat&#10;&#10;Description automatically generated">
            <a:extLst>
              <a:ext uri="{FF2B5EF4-FFF2-40B4-BE49-F238E27FC236}">
                <a16:creationId xmlns:a16="http://schemas.microsoft.com/office/drawing/2014/main" id="{52DA0373-EDA8-CE48-B3D7-B564BC95E4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59739" y="1362323"/>
            <a:ext cx="2863206" cy="2600077"/>
          </a:xfrm>
        </p:spPr>
      </p:pic>
      <p:pic>
        <p:nvPicPr>
          <p:cNvPr id="7" name="Picture 6" descr="Chart, surface chart&#10;&#10;Description automatically generated">
            <a:extLst>
              <a:ext uri="{FF2B5EF4-FFF2-40B4-BE49-F238E27FC236}">
                <a16:creationId xmlns:a16="http://schemas.microsoft.com/office/drawing/2014/main" id="{DC7305B7-C4E1-C14F-AEF7-023A2004DC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375090"/>
            <a:ext cx="4267200" cy="3300976"/>
          </a:xfrm>
          <a:prstGeom prst="rect">
            <a:avLst/>
          </a:prstGeom>
        </p:spPr>
      </p:pic>
      <p:sp>
        <p:nvSpPr>
          <p:cNvPr id="8" name="TextBox 7">
            <a:extLst>
              <a:ext uri="{FF2B5EF4-FFF2-40B4-BE49-F238E27FC236}">
                <a16:creationId xmlns:a16="http://schemas.microsoft.com/office/drawing/2014/main" id="{A05E0469-B47C-6045-B1ED-191B09B03558}"/>
              </a:ext>
            </a:extLst>
          </p:cNvPr>
          <p:cNvSpPr txBox="1"/>
          <p:nvPr/>
        </p:nvSpPr>
        <p:spPr>
          <a:xfrm>
            <a:off x="5118350" y="4018349"/>
            <a:ext cx="3098299" cy="2677656"/>
          </a:xfrm>
          <a:prstGeom prst="rect">
            <a:avLst/>
          </a:prstGeom>
          <a:noFill/>
        </p:spPr>
        <p:txBody>
          <a:bodyPr wrap="square" rtlCol="0">
            <a:spAutoFit/>
          </a:bodyPr>
          <a:lstStyle/>
          <a:p>
            <a:r>
              <a:rPr lang="en-US" sz="1600" dirty="0">
                <a:solidFill>
                  <a:schemeClr val="bg1"/>
                </a:solidFill>
                <a:latin typeface="Avenir Next" panose="020B0503020202020204" pitchFamily="34" charset="0"/>
              </a:rPr>
              <a:t>I=</a:t>
            </a:r>
            <a:r>
              <a:rPr lang="en-US" sz="1600" dirty="0" err="1">
                <a:solidFill>
                  <a:schemeClr val="bg1"/>
                </a:solidFill>
                <a:latin typeface="Avenir Next" panose="020B0503020202020204" pitchFamily="34" charset="0"/>
              </a:rPr>
              <a:t>imread</a:t>
            </a:r>
            <a:r>
              <a:rPr lang="en-US" sz="1600" dirty="0">
                <a:solidFill>
                  <a:schemeClr val="bg1"/>
                </a:solidFill>
                <a:latin typeface="Avenir Next" panose="020B0503020202020204" pitchFamily="34" charset="0"/>
              </a:rPr>
              <a:t>('</a:t>
            </a:r>
            <a:r>
              <a:rPr lang="en-US" sz="1600" dirty="0" err="1">
                <a:solidFill>
                  <a:schemeClr val="bg1"/>
                </a:solidFill>
                <a:latin typeface="Avenir Next" panose="020B0503020202020204" pitchFamily="34" charset="0"/>
              </a:rPr>
              <a:t>lena_gray.png</a:t>
            </a:r>
            <a:r>
              <a:rPr lang="en-US" sz="1600" dirty="0">
                <a:solidFill>
                  <a:schemeClr val="bg1"/>
                </a:solidFill>
                <a:latin typeface="Avenir Next" panose="020B0503020202020204" pitchFamily="34" charset="0"/>
              </a:rPr>
              <a:t>');</a:t>
            </a:r>
          </a:p>
          <a:p>
            <a:r>
              <a:rPr lang="en-US" sz="1600" dirty="0">
                <a:solidFill>
                  <a:schemeClr val="bg1"/>
                </a:solidFill>
                <a:latin typeface="Avenir Next" panose="020B0503020202020204" pitchFamily="34" charset="0"/>
              </a:rPr>
              <a:t>[</a:t>
            </a:r>
            <a:r>
              <a:rPr lang="en-US" sz="1600" dirty="0" err="1">
                <a:solidFill>
                  <a:schemeClr val="bg1"/>
                </a:solidFill>
                <a:latin typeface="Avenir Next" panose="020B0503020202020204" pitchFamily="34" charset="0"/>
              </a:rPr>
              <a:t>x,y</a:t>
            </a:r>
            <a:r>
              <a:rPr lang="en-US" sz="1600" dirty="0">
                <a:solidFill>
                  <a:schemeClr val="bg1"/>
                </a:solidFill>
                <a:latin typeface="Avenir Next" panose="020B0503020202020204" pitchFamily="34" charset="0"/>
              </a:rPr>
              <a:t>]=size(I);</a:t>
            </a:r>
          </a:p>
          <a:p>
            <a:r>
              <a:rPr lang="en-US" sz="1600" dirty="0">
                <a:solidFill>
                  <a:schemeClr val="bg1"/>
                </a:solidFill>
                <a:latin typeface="Avenir Next" panose="020B0503020202020204" pitchFamily="34" charset="0"/>
              </a:rPr>
              <a:t>X=1:x;</a:t>
            </a:r>
          </a:p>
          <a:p>
            <a:r>
              <a:rPr lang="en-US" sz="1600" dirty="0">
                <a:solidFill>
                  <a:schemeClr val="bg1"/>
                </a:solidFill>
                <a:latin typeface="Avenir Next" panose="020B0503020202020204" pitchFamily="34" charset="0"/>
              </a:rPr>
              <a:t>Y=1:y;</a:t>
            </a:r>
          </a:p>
          <a:p>
            <a:r>
              <a:rPr lang="en-US" sz="1600" dirty="0">
                <a:solidFill>
                  <a:schemeClr val="bg1"/>
                </a:solidFill>
                <a:latin typeface="Avenir Next" panose="020B0503020202020204" pitchFamily="34" charset="0"/>
              </a:rPr>
              <a:t>[</a:t>
            </a:r>
            <a:r>
              <a:rPr lang="en-US" sz="1600" dirty="0" err="1">
                <a:solidFill>
                  <a:schemeClr val="bg1"/>
                </a:solidFill>
                <a:latin typeface="Avenir Next" panose="020B0503020202020204" pitchFamily="34" charset="0"/>
              </a:rPr>
              <a:t>xx,yy</a:t>
            </a:r>
            <a:r>
              <a:rPr lang="en-US" sz="1600" dirty="0">
                <a:solidFill>
                  <a:schemeClr val="bg1"/>
                </a:solidFill>
                <a:latin typeface="Avenir Next" panose="020B0503020202020204" pitchFamily="34" charset="0"/>
              </a:rPr>
              <a:t>]=</a:t>
            </a:r>
            <a:r>
              <a:rPr lang="en-US" sz="1600" dirty="0" err="1">
                <a:solidFill>
                  <a:schemeClr val="bg1"/>
                </a:solidFill>
                <a:latin typeface="Avenir Next" panose="020B0503020202020204" pitchFamily="34" charset="0"/>
              </a:rPr>
              <a:t>meshgrid</a:t>
            </a:r>
            <a:r>
              <a:rPr lang="en-US" sz="1600" dirty="0">
                <a:solidFill>
                  <a:schemeClr val="bg1"/>
                </a:solidFill>
                <a:latin typeface="Avenir Next" panose="020B0503020202020204" pitchFamily="34" charset="0"/>
              </a:rPr>
              <a:t>(Y,X);</a:t>
            </a:r>
          </a:p>
          <a:p>
            <a:r>
              <a:rPr lang="en-US" sz="1600" dirty="0" err="1">
                <a:solidFill>
                  <a:schemeClr val="bg1"/>
                </a:solidFill>
                <a:latin typeface="Avenir Next" panose="020B0503020202020204" pitchFamily="34" charset="0"/>
              </a:rPr>
              <a:t>i</a:t>
            </a:r>
            <a:r>
              <a:rPr lang="en-US" sz="1600" dirty="0">
                <a:solidFill>
                  <a:schemeClr val="bg1"/>
                </a:solidFill>
                <a:latin typeface="Avenir Next" panose="020B0503020202020204" pitchFamily="34" charset="0"/>
              </a:rPr>
              <a:t>=im2double(I);</a:t>
            </a:r>
          </a:p>
          <a:p>
            <a:r>
              <a:rPr lang="en-US" sz="1600" dirty="0" err="1">
                <a:solidFill>
                  <a:schemeClr val="bg1"/>
                </a:solidFill>
                <a:latin typeface="Avenir Next" panose="020B0503020202020204" pitchFamily="34" charset="0"/>
              </a:rPr>
              <a:t>figure;mesh</a:t>
            </a:r>
            <a:r>
              <a:rPr lang="en-US" sz="1600" dirty="0">
                <a:solidFill>
                  <a:schemeClr val="bg1"/>
                </a:solidFill>
                <a:latin typeface="Avenir Next" panose="020B0503020202020204" pitchFamily="34" charset="0"/>
              </a:rPr>
              <a:t>(</a:t>
            </a:r>
            <a:r>
              <a:rPr lang="en-US" sz="1600" dirty="0" err="1">
                <a:solidFill>
                  <a:schemeClr val="bg1"/>
                </a:solidFill>
                <a:latin typeface="Avenir Next" panose="020B0503020202020204" pitchFamily="34" charset="0"/>
              </a:rPr>
              <a:t>xx,yy,i</a:t>
            </a:r>
            <a:r>
              <a:rPr lang="en-US" sz="1600" dirty="0">
                <a:solidFill>
                  <a:schemeClr val="bg1"/>
                </a:solidFill>
                <a:latin typeface="Avenir Next" panose="020B0503020202020204" pitchFamily="34" charset="0"/>
              </a:rPr>
              <a:t>);</a:t>
            </a:r>
          </a:p>
          <a:p>
            <a:r>
              <a:rPr lang="en-US" sz="1600" dirty="0" err="1">
                <a:solidFill>
                  <a:schemeClr val="bg1"/>
                </a:solidFill>
                <a:latin typeface="Avenir Next" panose="020B0503020202020204" pitchFamily="34" charset="0"/>
              </a:rPr>
              <a:t>colorbar</a:t>
            </a:r>
            <a:endParaRPr lang="en-US" sz="1600" dirty="0">
              <a:solidFill>
                <a:schemeClr val="bg1"/>
              </a:solidFill>
              <a:latin typeface="Avenir Next" panose="020B0503020202020204" pitchFamily="34" charset="0"/>
            </a:endParaRPr>
          </a:p>
          <a:p>
            <a:r>
              <a:rPr lang="en-US" sz="1600" dirty="0" err="1">
                <a:solidFill>
                  <a:schemeClr val="bg1"/>
                </a:solidFill>
                <a:latin typeface="Avenir Next" panose="020B0503020202020204" pitchFamily="34" charset="0"/>
              </a:rPr>
              <a:t>figure;imshow</a:t>
            </a:r>
            <a:r>
              <a:rPr lang="en-US" sz="1600" dirty="0">
                <a:solidFill>
                  <a:schemeClr val="bg1"/>
                </a:solidFill>
                <a:latin typeface="Avenir Next" panose="020B0503020202020204" pitchFamily="34" charset="0"/>
              </a:rPr>
              <a:t>(</a:t>
            </a:r>
            <a:r>
              <a:rPr lang="en-US" sz="1600" dirty="0" err="1">
                <a:solidFill>
                  <a:schemeClr val="bg1"/>
                </a:solidFill>
                <a:latin typeface="Avenir Next" panose="020B0503020202020204" pitchFamily="34" charset="0"/>
              </a:rPr>
              <a:t>i</a:t>
            </a:r>
            <a:r>
              <a:rPr lang="en-US" sz="1600" dirty="0">
                <a:solidFill>
                  <a:schemeClr val="bg1"/>
                </a:solidFill>
                <a:latin typeface="Avenir Next" panose="020B0503020202020204" pitchFamily="34" charset="0"/>
              </a:rPr>
              <a:t>)</a:t>
            </a:r>
          </a:p>
          <a:p>
            <a:endParaRPr lang="en-US" dirty="0"/>
          </a:p>
        </p:txBody>
      </p:sp>
      <p:sp>
        <p:nvSpPr>
          <p:cNvPr id="9" name="TextBox 8">
            <a:extLst>
              <a:ext uri="{FF2B5EF4-FFF2-40B4-BE49-F238E27FC236}">
                <a16:creationId xmlns:a16="http://schemas.microsoft.com/office/drawing/2014/main" id="{1DB80564-9383-D74B-919B-CFB7EC6777A9}"/>
              </a:ext>
            </a:extLst>
          </p:cNvPr>
          <p:cNvSpPr txBox="1"/>
          <p:nvPr/>
        </p:nvSpPr>
        <p:spPr>
          <a:xfrm>
            <a:off x="381000" y="5181600"/>
            <a:ext cx="4152099" cy="1077218"/>
          </a:xfrm>
          <a:prstGeom prst="rect">
            <a:avLst/>
          </a:prstGeom>
          <a:noFill/>
        </p:spPr>
        <p:txBody>
          <a:bodyPr wrap="none" rtlCol="0">
            <a:spAutoFit/>
          </a:bodyPr>
          <a:lstStyle/>
          <a:p>
            <a:r>
              <a:rPr lang="en-US" sz="1600" dirty="0">
                <a:solidFill>
                  <a:schemeClr val="bg1"/>
                </a:solidFill>
              </a:rPr>
              <a:t>Plot intensity value as needle map,</a:t>
            </a:r>
          </a:p>
          <a:p>
            <a:r>
              <a:rPr lang="en-US" sz="1600" dirty="0">
                <a:solidFill>
                  <a:schemeClr val="bg1"/>
                </a:solidFill>
              </a:rPr>
              <a:t>i.e., (x, y, z), where x, y are image coordinate</a:t>
            </a:r>
          </a:p>
          <a:p>
            <a:r>
              <a:rPr lang="en-US" sz="1600" dirty="0">
                <a:solidFill>
                  <a:schemeClr val="bg1"/>
                </a:solidFill>
              </a:rPr>
              <a:t>and z is the pixel value (color bar indicates the </a:t>
            </a:r>
          </a:p>
          <a:p>
            <a:r>
              <a:rPr lang="en-US" sz="1600" dirty="0">
                <a:solidFill>
                  <a:schemeClr val="bg1"/>
                </a:solidFill>
              </a:rPr>
              <a:t>intensity value from low to high)</a:t>
            </a:r>
          </a:p>
        </p:txBody>
      </p:sp>
    </p:spTree>
    <p:extLst>
      <p:ext uri="{BB962C8B-B14F-4D97-AF65-F5344CB8AC3E}">
        <p14:creationId xmlns:p14="http://schemas.microsoft.com/office/powerpoint/2010/main" val="763468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086F-14B6-ADE0-D845-700EC0AB101C}"/>
              </a:ext>
            </a:extLst>
          </p:cNvPr>
          <p:cNvSpPr>
            <a:spLocks noGrp="1"/>
          </p:cNvSpPr>
          <p:nvPr>
            <p:ph type="title"/>
          </p:nvPr>
        </p:nvSpPr>
        <p:spPr/>
        <p:txBody>
          <a:bodyPr/>
          <a:lstStyle/>
          <a:p>
            <a:r>
              <a:rPr lang="en-US" dirty="0"/>
              <a:t>First-order derivative filter</a:t>
            </a:r>
          </a:p>
        </p:txBody>
      </p:sp>
      <p:pic>
        <p:nvPicPr>
          <p:cNvPr id="5" name="Content Placeholder 4" descr="Diagram&#10;&#10;Description automatically generated">
            <a:extLst>
              <a:ext uri="{FF2B5EF4-FFF2-40B4-BE49-F238E27FC236}">
                <a16:creationId xmlns:a16="http://schemas.microsoft.com/office/drawing/2014/main" id="{3A213D6B-7BC6-0518-2B6B-88E4A7D32C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436" y="1600200"/>
            <a:ext cx="5857128" cy="4525963"/>
          </a:xfrm>
        </p:spPr>
      </p:pic>
    </p:spTree>
    <p:extLst>
      <p:ext uri="{BB962C8B-B14F-4D97-AF65-F5344CB8AC3E}">
        <p14:creationId xmlns:p14="http://schemas.microsoft.com/office/powerpoint/2010/main" val="1918723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039DC-AAEF-2C76-7328-99BB47125C14}"/>
              </a:ext>
            </a:extLst>
          </p:cNvPr>
          <p:cNvSpPr>
            <a:spLocks noGrp="1"/>
          </p:cNvSpPr>
          <p:nvPr>
            <p:ph type="title"/>
          </p:nvPr>
        </p:nvSpPr>
        <p:spPr/>
        <p:txBody>
          <a:bodyPr/>
          <a:lstStyle/>
          <a:p>
            <a:r>
              <a:rPr lang="en-US" dirty="0"/>
              <a:t>Second-order derivative filter </a:t>
            </a:r>
          </a:p>
        </p:txBody>
      </p:sp>
      <p:pic>
        <p:nvPicPr>
          <p:cNvPr id="5" name="Content Placeholder 4" descr="Diagram&#10;&#10;Description automatically generated">
            <a:extLst>
              <a:ext uri="{FF2B5EF4-FFF2-40B4-BE49-F238E27FC236}">
                <a16:creationId xmlns:a16="http://schemas.microsoft.com/office/drawing/2014/main" id="{BEE939ED-8B36-6C0E-75DD-BCB99DDA76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436" y="1600200"/>
            <a:ext cx="5857128" cy="4525963"/>
          </a:xfrm>
        </p:spPr>
      </p:pic>
    </p:spTree>
    <p:extLst>
      <p:ext uri="{BB962C8B-B14F-4D97-AF65-F5344CB8AC3E}">
        <p14:creationId xmlns:p14="http://schemas.microsoft.com/office/powerpoint/2010/main" val="3805056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8768B1AB-93D9-9A44-AAB5-6A330F537086}"/>
              </a:ext>
            </a:extLst>
          </p:cNvPr>
          <p:cNvSpPr>
            <a:spLocks noGrp="1" noChangeArrowheads="1"/>
          </p:cNvSpPr>
          <p:nvPr>
            <p:ph type="title"/>
          </p:nvPr>
        </p:nvSpPr>
        <p:spPr/>
        <p:txBody>
          <a:bodyPr/>
          <a:lstStyle/>
          <a:p>
            <a:r>
              <a:rPr lang="en-US" altLang="en-US"/>
              <a:t>Effects of noise</a:t>
            </a:r>
          </a:p>
        </p:txBody>
      </p:sp>
      <p:sp>
        <p:nvSpPr>
          <p:cNvPr id="3077" name="Rectangle 3">
            <a:extLst>
              <a:ext uri="{FF2B5EF4-FFF2-40B4-BE49-F238E27FC236}">
                <a16:creationId xmlns:a16="http://schemas.microsoft.com/office/drawing/2014/main" id="{9E8B6F60-EE64-2C4D-A754-6DCFF1C7CB4B}"/>
              </a:ext>
            </a:extLst>
          </p:cNvPr>
          <p:cNvSpPr>
            <a:spLocks noGrp="1" noChangeArrowheads="1"/>
          </p:cNvSpPr>
          <p:nvPr>
            <p:ph type="body" idx="1"/>
          </p:nvPr>
        </p:nvSpPr>
        <p:spPr>
          <a:xfrm>
            <a:off x="685800" y="1143000"/>
            <a:ext cx="7772400" cy="685800"/>
          </a:xfrm>
        </p:spPr>
        <p:txBody>
          <a:bodyPr>
            <a:normAutofit fontScale="70000" lnSpcReduction="20000"/>
          </a:bodyPr>
          <a:lstStyle/>
          <a:p>
            <a:pPr>
              <a:buFont typeface="Arial" pitchFamily="34" charset="0"/>
              <a:buChar char="•"/>
              <a:defRPr/>
            </a:pPr>
            <a:r>
              <a:rPr lang="en-US" dirty="0">
                <a:ea typeface="+mn-ea"/>
                <a:cs typeface="+mn-cs"/>
              </a:rPr>
              <a:t>Consider a single row or column of the image</a:t>
            </a:r>
          </a:p>
          <a:p>
            <a:pPr lvl="1">
              <a:buFont typeface="Arial" pitchFamily="34" charset="0"/>
              <a:buChar char="–"/>
              <a:defRPr/>
            </a:pPr>
            <a:r>
              <a:rPr lang="en-US" dirty="0">
                <a:ea typeface="ＭＳ Ｐゴシック" charset="0"/>
              </a:rPr>
              <a:t>Plotting intensity as a function of position gives a signal</a:t>
            </a:r>
          </a:p>
        </p:txBody>
      </p:sp>
      <p:graphicFrame>
        <p:nvGraphicFramePr>
          <p:cNvPr id="23555" name="Object 4">
            <a:extLst>
              <a:ext uri="{FF2B5EF4-FFF2-40B4-BE49-F238E27FC236}">
                <a16:creationId xmlns:a16="http://schemas.microsoft.com/office/drawing/2014/main" id="{7A8663C7-820D-884D-97C2-D1F6FE207340}"/>
              </a:ext>
            </a:extLst>
          </p:cNvPr>
          <p:cNvGraphicFramePr>
            <a:graphicFrameLocks noChangeAspect="1"/>
          </p:cNvGraphicFramePr>
          <p:nvPr/>
        </p:nvGraphicFramePr>
        <p:xfrm>
          <a:off x="1839913" y="1917700"/>
          <a:ext cx="5018087" cy="1892300"/>
        </p:xfrm>
        <a:graphic>
          <a:graphicData uri="http://schemas.openxmlformats.org/presentationml/2006/ole">
            <mc:AlternateContent xmlns:mc="http://schemas.openxmlformats.org/markup-compatibility/2006">
              <mc:Choice xmlns:v="urn:schemas-microsoft-com:vml" Requires="v">
                <p:oleObj name="Photo Editor Photo" r:id="rId5" imgW="7848600" imgH="2959100" progId="">
                  <p:embed/>
                </p:oleObj>
              </mc:Choice>
              <mc:Fallback>
                <p:oleObj name="Photo Editor Photo" r:id="rId5" imgW="7848600" imgH="2959100"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9913" y="1917700"/>
                        <a:ext cx="5018087" cy="189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23556" name="Picture 5" descr="txp_fig">
            <a:extLst>
              <a:ext uri="{FF2B5EF4-FFF2-40B4-BE49-F238E27FC236}">
                <a16:creationId xmlns:a16="http://schemas.microsoft.com/office/drawing/2014/main" id="{F2921C7A-C579-6C45-9538-DEAA3051E2A6}"/>
              </a:ext>
            </a:extLst>
          </p:cNvPr>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1101725" y="2520950"/>
            <a:ext cx="6508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6">
            <a:extLst>
              <a:ext uri="{FF2B5EF4-FFF2-40B4-BE49-F238E27FC236}">
                <a16:creationId xmlns:a16="http://schemas.microsoft.com/office/drawing/2014/main" id="{5175E331-55C5-CC47-B093-A4CF08E44673}"/>
              </a:ext>
            </a:extLst>
          </p:cNvPr>
          <p:cNvGrpSpPr>
            <a:grpSpLocks/>
          </p:cNvGrpSpPr>
          <p:nvPr/>
        </p:nvGrpSpPr>
        <p:grpSpPr bwMode="auto">
          <a:xfrm>
            <a:off x="685800" y="4038600"/>
            <a:ext cx="7772400" cy="2743200"/>
            <a:chOff x="432" y="2544"/>
            <a:chExt cx="4896" cy="1728"/>
          </a:xfrm>
        </p:grpSpPr>
        <p:graphicFrame>
          <p:nvGraphicFramePr>
            <p:cNvPr id="23558" name="Object 7">
              <a:extLst>
                <a:ext uri="{FF2B5EF4-FFF2-40B4-BE49-F238E27FC236}">
                  <a16:creationId xmlns:a16="http://schemas.microsoft.com/office/drawing/2014/main" id="{3E672306-769E-6D4E-A23A-EE4AEA52BDF8}"/>
                </a:ext>
              </a:extLst>
            </p:cNvPr>
            <p:cNvGraphicFramePr>
              <a:graphicFrameLocks noChangeAspect="1"/>
            </p:cNvGraphicFramePr>
            <p:nvPr/>
          </p:nvGraphicFramePr>
          <p:xfrm>
            <a:off x="1099" y="2544"/>
            <a:ext cx="3173" cy="1088"/>
          </p:xfrm>
          <a:graphic>
            <a:graphicData uri="http://schemas.openxmlformats.org/presentationml/2006/ole">
              <mc:AlternateContent xmlns:mc="http://schemas.openxmlformats.org/markup-compatibility/2006">
                <mc:Choice xmlns:v="urn:schemas-microsoft-com:vml" Requires="v">
                  <p:oleObj name="Photo Editor Photo" r:id="rId8" imgW="7886700" imgH="2705100" progId="">
                    <p:embed/>
                  </p:oleObj>
                </mc:Choice>
                <mc:Fallback>
                  <p:oleObj name="Photo Editor Photo" r:id="rId8" imgW="7886700" imgH="2705100" progId="">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9" y="2544"/>
                          <a:ext cx="3173" cy="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23559" name="Picture 8" descr="txp_fig">
              <a:extLst>
                <a:ext uri="{FF2B5EF4-FFF2-40B4-BE49-F238E27FC236}">
                  <a16:creationId xmlns:a16="http://schemas.microsoft.com/office/drawing/2014/main" id="{9ADF756B-2051-9A4A-BC45-BF491730F652}"/>
                </a:ext>
              </a:extLst>
            </p:cNvPr>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480" y="2888"/>
              <a:ext cx="622"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Rectangle 9">
              <a:extLst>
                <a:ext uri="{FF2B5EF4-FFF2-40B4-BE49-F238E27FC236}">
                  <a16:creationId xmlns:a16="http://schemas.microsoft.com/office/drawing/2014/main" id="{B9CB1A4D-A8A8-D643-81CF-2D0FED4655BA}"/>
                </a:ext>
              </a:extLst>
            </p:cNvPr>
            <p:cNvSpPr>
              <a:spLocks noChangeArrowheads="1"/>
            </p:cNvSpPr>
            <p:nvPr/>
          </p:nvSpPr>
          <p:spPr bwMode="auto">
            <a:xfrm>
              <a:off x="432" y="3840"/>
              <a:ext cx="4896"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r>
                <a:rPr lang="en-US" altLang="en-US" sz="2800">
                  <a:latin typeface="Arial" panose="020B0604020202020204" pitchFamily="34" charset="0"/>
                </a:rPr>
                <a:t>Where is the edge?</a:t>
              </a:r>
              <a:endParaRPr lang="en-US" altLang="en-US" sz="2800" i="1">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a:extLst>
              <a:ext uri="{FF2B5EF4-FFF2-40B4-BE49-F238E27FC236}">
                <a16:creationId xmlns:a16="http://schemas.microsoft.com/office/drawing/2014/main" id="{3C9E14FA-0817-6044-A96B-BC699058D17D}"/>
              </a:ext>
            </a:extLst>
          </p:cNvPr>
          <p:cNvSpPr>
            <a:spLocks noGrp="1" noChangeArrowheads="1"/>
          </p:cNvSpPr>
          <p:nvPr>
            <p:ph type="title"/>
          </p:nvPr>
        </p:nvSpPr>
        <p:spPr/>
        <p:txBody>
          <a:bodyPr/>
          <a:lstStyle/>
          <a:p>
            <a:r>
              <a:rPr lang="en-US" altLang="en-US"/>
              <a:t>Edges</a:t>
            </a:r>
          </a:p>
        </p:txBody>
      </p:sp>
      <p:sp>
        <p:nvSpPr>
          <p:cNvPr id="6146" name="Content Placeholder 2">
            <a:extLst>
              <a:ext uri="{FF2B5EF4-FFF2-40B4-BE49-F238E27FC236}">
                <a16:creationId xmlns:a16="http://schemas.microsoft.com/office/drawing/2014/main" id="{1772CFF8-2132-E845-B39A-351DD7478862}"/>
              </a:ext>
            </a:extLst>
          </p:cNvPr>
          <p:cNvSpPr>
            <a:spLocks noGrp="1" noChangeArrowheads="1"/>
          </p:cNvSpPr>
          <p:nvPr>
            <p:ph idx="1"/>
          </p:nvPr>
        </p:nvSpPr>
        <p:spPr/>
        <p:txBody>
          <a:bodyPr/>
          <a:lstStyle/>
          <a:p>
            <a:r>
              <a:rPr lang="en-US" altLang="en-US"/>
              <a:t>Edges</a:t>
            </a:r>
          </a:p>
          <a:p>
            <a:r>
              <a:rPr lang="en-US" altLang="en-US"/>
              <a:t>Scale space</a:t>
            </a:r>
          </a:p>
          <a:p>
            <a:pPr>
              <a:buFontTx/>
              <a:buNone/>
            </a:pPr>
            <a:endParaRPr lang="en-US" altLang="en-US"/>
          </a:p>
          <a:p>
            <a:pPr>
              <a:buFontTx/>
              <a:buNone/>
            </a:pPr>
            <a:endParaRPr lang="en-US" altLang="en-US"/>
          </a:p>
          <a:p>
            <a:r>
              <a:rPr lang="en-US" altLang="en-US"/>
              <a:t>Reading: Chapter 4.2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0EF7B582-2C99-4144-8CD6-9B5D281EB2A8}"/>
              </a:ext>
            </a:extLst>
          </p:cNvPr>
          <p:cNvSpPr>
            <a:spLocks noGrp="1" noChangeArrowheads="1"/>
          </p:cNvSpPr>
          <p:nvPr>
            <p:ph type="title"/>
          </p:nvPr>
        </p:nvSpPr>
        <p:spPr/>
        <p:txBody>
          <a:bodyPr/>
          <a:lstStyle/>
          <a:p>
            <a:r>
              <a:rPr lang="en-US" altLang="en-US"/>
              <a:t>Effects of noise</a:t>
            </a:r>
          </a:p>
        </p:txBody>
      </p:sp>
      <p:sp>
        <p:nvSpPr>
          <p:cNvPr id="976899" name="Rectangle 3">
            <a:extLst>
              <a:ext uri="{FF2B5EF4-FFF2-40B4-BE49-F238E27FC236}">
                <a16:creationId xmlns:a16="http://schemas.microsoft.com/office/drawing/2014/main" id="{59F13A09-F08F-8C4C-B718-403561B646C2}"/>
              </a:ext>
            </a:extLst>
          </p:cNvPr>
          <p:cNvSpPr>
            <a:spLocks noGrp="1" noChangeArrowheads="1"/>
          </p:cNvSpPr>
          <p:nvPr>
            <p:ph type="body" idx="1"/>
          </p:nvPr>
        </p:nvSpPr>
        <p:spPr/>
        <p:txBody>
          <a:bodyPr/>
          <a:lstStyle/>
          <a:p>
            <a:r>
              <a:rPr lang="en-US" altLang="en-US"/>
              <a:t>Difference filters respond strongly to noise</a:t>
            </a:r>
          </a:p>
          <a:p>
            <a:pPr lvl="1"/>
            <a:r>
              <a:rPr lang="en-US" altLang="en-US"/>
              <a:t>Image noise results in pixels that look very different from their neighbors</a:t>
            </a:r>
          </a:p>
          <a:p>
            <a:pPr lvl="1"/>
            <a:r>
              <a:rPr lang="en-US" altLang="en-US"/>
              <a:t>Generally, the larger the noise the stronger the response</a:t>
            </a:r>
          </a:p>
          <a:p>
            <a:r>
              <a:rPr lang="en-US" altLang="en-US"/>
              <a:t>What can we do about it?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68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89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3">
            <a:extLst>
              <a:ext uri="{FF2B5EF4-FFF2-40B4-BE49-F238E27FC236}">
                <a16:creationId xmlns:a16="http://schemas.microsoft.com/office/drawing/2014/main" id="{37325255-B6DC-9A42-A154-271B8CB6D6EE}"/>
              </a:ext>
            </a:extLst>
          </p:cNvPr>
          <p:cNvSpPr>
            <a:spLocks noGrp="1" noChangeArrowheads="1"/>
          </p:cNvSpPr>
          <p:nvPr>
            <p:ph type="title"/>
          </p:nvPr>
        </p:nvSpPr>
        <p:spPr/>
        <p:txBody>
          <a:bodyPr/>
          <a:lstStyle/>
          <a:p>
            <a:r>
              <a:rPr lang="en-US" altLang="en-US"/>
              <a:t>Solution: smooth first</a:t>
            </a:r>
          </a:p>
        </p:txBody>
      </p:sp>
      <p:grpSp>
        <p:nvGrpSpPr>
          <p:cNvPr id="2" name="Group 30">
            <a:extLst>
              <a:ext uri="{FF2B5EF4-FFF2-40B4-BE49-F238E27FC236}">
                <a16:creationId xmlns:a16="http://schemas.microsoft.com/office/drawing/2014/main" id="{71E3AAEA-0EB3-2144-BFE0-1012660FE388}"/>
              </a:ext>
            </a:extLst>
          </p:cNvPr>
          <p:cNvGrpSpPr>
            <a:grpSpLocks/>
          </p:cNvGrpSpPr>
          <p:nvPr/>
        </p:nvGrpSpPr>
        <p:grpSpPr bwMode="auto">
          <a:xfrm>
            <a:off x="304800" y="6029325"/>
            <a:ext cx="7772400" cy="685800"/>
            <a:chOff x="192" y="3798"/>
            <a:chExt cx="4896" cy="432"/>
          </a:xfrm>
        </p:grpSpPr>
        <p:sp>
          <p:nvSpPr>
            <p:cNvPr id="27662" name="Rectangle 2">
              <a:extLst>
                <a:ext uri="{FF2B5EF4-FFF2-40B4-BE49-F238E27FC236}">
                  <a16:creationId xmlns:a16="http://schemas.microsoft.com/office/drawing/2014/main" id="{AE55F975-47F1-3A46-B430-67BD559D43DC}"/>
                </a:ext>
              </a:extLst>
            </p:cNvPr>
            <p:cNvSpPr>
              <a:spLocks noChangeArrowheads="1"/>
            </p:cNvSpPr>
            <p:nvPr/>
          </p:nvSpPr>
          <p:spPr bwMode="auto">
            <a:xfrm>
              <a:off x="192" y="3798"/>
              <a:ext cx="48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r>
                <a:rPr lang="en-US" altLang="en-US" sz="2800">
                  <a:latin typeface="Arial" panose="020B0604020202020204" pitchFamily="34" charset="0"/>
                </a:rPr>
                <a:t>To find edges, look for peaks in</a:t>
              </a:r>
              <a:endParaRPr lang="en-US" altLang="en-US" sz="2800" i="1">
                <a:latin typeface="Arial" panose="020B0604020202020204" pitchFamily="34" charset="0"/>
              </a:endParaRPr>
            </a:p>
          </p:txBody>
        </p:sp>
        <p:graphicFrame>
          <p:nvGraphicFramePr>
            <p:cNvPr id="27663" name="Object 21">
              <a:extLst>
                <a:ext uri="{FF2B5EF4-FFF2-40B4-BE49-F238E27FC236}">
                  <a16:creationId xmlns:a16="http://schemas.microsoft.com/office/drawing/2014/main" id="{4B4DCF26-3C8F-CD47-A2B5-7D460771A1C0}"/>
                </a:ext>
              </a:extLst>
            </p:cNvPr>
            <p:cNvGraphicFramePr>
              <a:graphicFrameLocks noChangeAspect="1"/>
            </p:cNvGraphicFramePr>
            <p:nvPr/>
          </p:nvGraphicFramePr>
          <p:xfrm>
            <a:off x="3696" y="3798"/>
            <a:ext cx="725" cy="432"/>
          </p:xfrm>
          <a:graphic>
            <a:graphicData uri="http://schemas.openxmlformats.org/presentationml/2006/ole">
              <mc:AlternateContent xmlns:mc="http://schemas.openxmlformats.org/markup-compatibility/2006">
                <mc:Choice xmlns:v="urn:schemas-microsoft-com:vml" Requires="v">
                  <p:oleObj name="Equation" r:id="rId3" imgW="15214600" imgH="9067800" progId="Equation.3">
                    <p:embed/>
                  </p:oleObj>
                </mc:Choice>
                <mc:Fallback>
                  <p:oleObj name="Equation" r:id="rId3" imgW="15214600" imgH="9067800" progId="Equation.3">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 y="3798"/>
                          <a:ext cx="725" cy="4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27651" name="Picture 9">
            <a:extLst>
              <a:ext uri="{FF2B5EF4-FFF2-40B4-BE49-F238E27FC236}">
                <a16:creationId xmlns:a16="http://schemas.microsoft.com/office/drawing/2014/main" id="{E8666061-E271-D346-B40D-70CBD525D5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5638" y="1143000"/>
            <a:ext cx="5313362"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 Box 17">
            <a:extLst>
              <a:ext uri="{FF2B5EF4-FFF2-40B4-BE49-F238E27FC236}">
                <a16:creationId xmlns:a16="http://schemas.microsoft.com/office/drawing/2014/main" id="{5D19FD42-DD7A-9A4E-8689-3653C807B088}"/>
              </a:ext>
            </a:extLst>
          </p:cNvPr>
          <p:cNvSpPr txBox="1">
            <a:spLocks noChangeArrowheads="1"/>
          </p:cNvSpPr>
          <p:nvPr/>
        </p:nvSpPr>
        <p:spPr bwMode="auto">
          <a:xfrm>
            <a:off x="1638300" y="1670050"/>
            <a:ext cx="249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800" i="1">
                <a:latin typeface="Times New Roman" panose="02020603050405020304" pitchFamily="18" charset="0"/>
              </a:rPr>
              <a:t>f</a:t>
            </a:r>
          </a:p>
        </p:txBody>
      </p:sp>
      <p:grpSp>
        <p:nvGrpSpPr>
          <p:cNvPr id="3" name="Group 27">
            <a:extLst>
              <a:ext uri="{FF2B5EF4-FFF2-40B4-BE49-F238E27FC236}">
                <a16:creationId xmlns:a16="http://schemas.microsoft.com/office/drawing/2014/main" id="{DFAA34DB-5C87-354A-B120-D4030C5B8FD7}"/>
              </a:ext>
            </a:extLst>
          </p:cNvPr>
          <p:cNvGrpSpPr>
            <a:grpSpLocks/>
          </p:cNvGrpSpPr>
          <p:nvPr/>
        </p:nvGrpSpPr>
        <p:grpSpPr bwMode="auto">
          <a:xfrm>
            <a:off x="1638300" y="2544763"/>
            <a:ext cx="5600700" cy="1120775"/>
            <a:chOff x="1032" y="1507"/>
            <a:chExt cx="3528" cy="706"/>
          </a:xfrm>
        </p:grpSpPr>
        <p:pic>
          <p:nvPicPr>
            <p:cNvPr id="27660" name="Picture 10">
              <a:extLst>
                <a:ext uri="{FF2B5EF4-FFF2-40B4-BE49-F238E27FC236}">
                  <a16:creationId xmlns:a16="http://schemas.microsoft.com/office/drawing/2014/main" id="{3AF4D1FA-A5EF-CA49-87E3-FDF9981476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3" y="1507"/>
              <a:ext cx="3347"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1" name="Text Box 18">
              <a:extLst>
                <a:ext uri="{FF2B5EF4-FFF2-40B4-BE49-F238E27FC236}">
                  <a16:creationId xmlns:a16="http://schemas.microsoft.com/office/drawing/2014/main" id="{BEF40731-C573-A246-880A-F60EDA293CB7}"/>
                </a:ext>
              </a:extLst>
            </p:cNvPr>
            <p:cNvSpPr txBox="1">
              <a:spLocks noChangeArrowheads="1"/>
            </p:cNvSpPr>
            <p:nvPr/>
          </p:nvSpPr>
          <p:spPr bwMode="auto">
            <a:xfrm>
              <a:off x="1032" y="1684"/>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800" i="1">
                  <a:latin typeface="Times New Roman" panose="02020603050405020304" pitchFamily="18" charset="0"/>
                </a:rPr>
                <a:t>g</a:t>
              </a:r>
            </a:p>
          </p:txBody>
        </p:sp>
      </p:grpSp>
      <p:grpSp>
        <p:nvGrpSpPr>
          <p:cNvPr id="4" name="Group 28">
            <a:extLst>
              <a:ext uri="{FF2B5EF4-FFF2-40B4-BE49-F238E27FC236}">
                <a16:creationId xmlns:a16="http://schemas.microsoft.com/office/drawing/2014/main" id="{99B67744-1004-C740-8470-84966103E70E}"/>
              </a:ext>
            </a:extLst>
          </p:cNvPr>
          <p:cNvGrpSpPr>
            <a:grpSpLocks/>
          </p:cNvGrpSpPr>
          <p:nvPr/>
        </p:nvGrpSpPr>
        <p:grpSpPr bwMode="auto">
          <a:xfrm>
            <a:off x="1292225" y="3683000"/>
            <a:ext cx="5946775" cy="1104900"/>
            <a:chOff x="814" y="2224"/>
            <a:chExt cx="3746" cy="696"/>
          </a:xfrm>
        </p:grpSpPr>
        <p:pic>
          <p:nvPicPr>
            <p:cNvPr id="27658" name="Picture 13">
              <a:extLst>
                <a:ext uri="{FF2B5EF4-FFF2-40B4-BE49-F238E27FC236}">
                  <a16:creationId xmlns:a16="http://schemas.microsoft.com/office/drawing/2014/main" id="{93B4D024-0AFA-324A-8327-3FD06EABD3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3" y="2224"/>
              <a:ext cx="3347"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9" name="Text Box 19">
              <a:extLst>
                <a:ext uri="{FF2B5EF4-FFF2-40B4-BE49-F238E27FC236}">
                  <a16:creationId xmlns:a16="http://schemas.microsoft.com/office/drawing/2014/main" id="{F4CEBB4E-162E-1B41-B20C-1E3CCA16294A}"/>
                </a:ext>
              </a:extLst>
            </p:cNvPr>
            <p:cNvSpPr txBox="1">
              <a:spLocks noChangeArrowheads="1"/>
            </p:cNvSpPr>
            <p:nvPr/>
          </p:nvSpPr>
          <p:spPr bwMode="auto">
            <a:xfrm>
              <a:off x="814" y="2346"/>
              <a:ext cx="3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800" i="1">
                  <a:latin typeface="Times New Roman" panose="02020603050405020304" pitchFamily="18" charset="0"/>
                </a:rPr>
                <a:t>f * g</a:t>
              </a:r>
            </a:p>
          </p:txBody>
        </p:sp>
      </p:grpSp>
      <p:grpSp>
        <p:nvGrpSpPr>
          <p:cNvPr id="5" name="Group 29">
            <a:extLst>
              <a:ext uri="{FF2B5EF4-FFF2-40B4-BE49-F238E27FC236}">
                <a16:creationId xmlns:a16="http://schemas.microsoft.com/office/drawing/2014/main" id="{DBF16E64-6475-1343-A8BD-2FF3FDEFDD7F}"/>
              </a:ext>
            </a:extLst>
          </p:cNvPr>
          <p:cNvGrpSpPr>
            <a:grpSpLocks/>
          </p:cNvGrpSpPr>
          <p:nvPr/>
        </p:nvGrpSpPr>
        <p:grpSpPr bwMode="auto">
          <a:xfrm>
            <a:off x="914400" y="4787900"/>
            <a:ext cx="6324600" cy="1155700"/>
            <a:chOff x="576" y="2920"/>
            <a:chExt cx="3984" cy="728"/>
          </a:xfrm>
        </p:grpSpPr>
        <p:pic>
          <p:nvPicPr>
            <p:cNvPr id="27656" name="Picture 16">
              <a:extLst>
                <a:ext uri="{FF2B5EF4-FFF2-40B4-BE49-F238E27FC236}">
                  <a16:creationId xmlns:a16="http://schemas.microsoft.com/office/drawing/2014/main" id="{A2F2309F-9A47-DF47-844F-8354A70544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3" y="2920"/>
              <a:ext cx="3347" cy="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657" name="Object 23">
              <a:extLst>
                <a:ext uri="{FF2B5EF4-FFF2-40B4-BE49-F238E27FC236}">
                  <a16:creationId xmlns:a16="http://schemas.microsoft.com/office/drawing/2014/main" id="{CFDBC5EA-3EE6-504F-9FFD-0537B6F968C9}"/>
                </a:ext>
              </a:extLst>
            </p:cNvPr>
            <p:cNvGraphicFramePr>
              <a:graphicFrameLocks noChangeAspect="1"/>
            </p:cNvGraphicFramePr>
            <p:nvPr/>
          </p:nvGraphicFramePr>
          <p:xfrm>
            <a:off x="576" y="3008"/>
            <a:ext cx="636" cy="421"/>
          </p:xfrm>
          <a:graphic>
            <a:graphicData uri="http://schemas.openxmlformats.org/presentationml/2006/ole">
              <mc:AlternateContent xmlns:mc="http://schemas.openxmlformats.org/markup-compatibility/2006">
                <mc:Choice xmlns:v="urn:schemas-microsoft-com:vml" Requires="v">
                  <p:oleObj name="Equation" r:id="rId9" imgW="15214600" imgH="9067800" progId="Equation.3">
                    <p:embed/>
                  </p:oleObj>
                </mc:Choice>
                <mc:Fallback>
                  <p:oleObj name="Equation" r:id="rId9" imgW="15214600" imgH="9067800"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6" y="3008"/>
                          <a:ext cx="636" cy="42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4">
            <a:extLst>
              <a:ext uri="{FF2B5EF4-FFF2-40B4-BE49-F238E27FC236}">
                <a16:creationId xmlns:a16="http://schemas.microsoft.com/office/drawing/2014/main" id="{A5298151-232D-7D45-9B20-DB55E9F5645C}"/>
              </a:ext>
            </a:extLst>
          </p:cNvPr>
          <p:cNvSpPr>
            <a:spLocks noGrp="1" noChangeArrowheads="1"/>
          </p:cNvSpPr>
          <p:nvPr>
            <p:ph type="body" idx="1"/>
          </p:nvPr>
        </p:nvSpPr>
        <p:spPr/>
        <p:txBody>
          <a:bodyPr/>
          <a:lstStyle/>
          <a:p>
            <a:r>
              <a:rPr lang="en-US" altLang="en-US" sz="2800" dirty="0"/>
              <a:t>Differentiation is convolution, and convolution is associative:</a:t>
            </a:r>
          </a:p>
          <a:p>
            <a:r>
              <a:rPr lang="en-US" altLang="en-US" sz="2800" dirty="0"/>
              <a:t>This saves us one operation:</a:t>
            </a:r>
            <a:endParaRPr lang="en-US" altLang="en-US" sz="2800" i="1" dirty="0"/>
          </a:p>
        </p:txBody>
      </p:sp>
      <p:graphicFrame>
        <p:nvGraphicFramePr>
          <p:cNvPr id="29698" name="Object 2">
            <a:extLst>
              <a:ext uri="{FF2B5EF4-FFF2-40B4-BE49-F238E27FC236}">
                <a16:creationId xmlns:a16="http://schemas.microsoft.com/office/drawing/2014/main" id="{B4F64109-8807-6A4F-9C1E-BF779E1EEEF4}"/>
              </a:ext>
            </a:extLst>
          </p:cNvPr>
          <p:cNvGraphicFramePr>
            <a:graphicFrameLocks noChangeAspect="1"/>
          </p:cNvGraphicFramePr>
          <p:nvPr/>
        </p:nvGraphicFramePr>
        <p:xfrm>
          <a:off x="3048000" y="2057400"/>
          <a:ext cx="1524000" cy="539750"/>
        </p:xfrm>
        <a:graphic>
          <a:graphicData uri="http://schemas.openxmlformats.org/presentationml/2006/ole">
            <mc:AlternateContent xmlns:mc="http://schemas.openxmlformats.org/markup-compatibility/2006">
              <mc:Choice xmlns:v="urn:schemas-microsoft-com:vml" Requires="v">
                <p:oleObj name="Equation" r:id="rId3" imgW="30429200" imgH="9067800" progId="Equation.3">
                  <p:embed/>
                </p:oleObj>
              </mc:Choice>
              <mc:Fallback>
                <p:oleObj name="Equation" r:id="rId3" imgW="30429200" imgH="90678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2057400"/>
                        <a:ext cx="1524000" cy="5397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699" name="Rectangle 3">
            <a:extLst>
              <a:ext uri="{FF2B5EF4-FFF2-40B4-BE49-F238E27FC236}">
                <a16:creationId xmlns:a16="http://schemas.microsoft.com/office/drawing/2014/main" id="{FFBB25A0-1903-0B4B-AE70-3CB56B6864A0}"/>
              </a:ext>
            </a:extLst>
          </p:cNvPr>
          <p:cNvSpPr>
            <a:spLocks noGrp="1" noChangeArrowheads="1"/>
          </p:cNvSpPr>
          <p:nvPr>
            <p:ph type="title"/>
          </p:nvPr>
        </p:nvSpPr>
        <p:spPr/>
        <p:txBody>
          <a:bodyPr/>
          <a:lstStyle/>
          <a:p>
            <a:r>
              <a:rPr lang="en-US" altLang="en-US" sz="4000"/>
              <a:t>Derivative theorem of convolution</a:t>
            </a:r>
          </a:p>
        </p:txBody>
      </p:sp>
      <p:grpSp>
        <p:nvGrpSpPr>
          <p:cNvPr id="29700" name="Group 7">
            <a:extLst>
              <a:ext uri="{FF2B5EF4-FFF2-40B4-BE49-F238E27FC236}">
                <a16:creationId xmlns:a16="http://schemas.microsoft.com/office/drawing/2014/main" id="{0B3AA4F9-DA62-B645-80F0-466564532FA7}"/>
              </a:ext>
            </a:extLst>
          </p:cNvPr>
          <p:cNvGrpSpPr>
            <a:grpSpLocks/>
          </p:cNvGrpSpPr>
          <p:nvPr/>
        </p:nvGrpSpPr>
        <p:grpSpPr bwMode="auto">
          <a:xfrm>
            <a:off x="1828800" y="3124200"/>
            <a:ext cx="5562600" cy="3429000"/>
            <a:chOff x="720" y="1317"/>
            <a:chExt cx="4474" cy="2907"/>
          </a:xfrm>
        </p:grpSpPr>
        <p:graphicFrame>
          <p:nvGraphicFramePr>
            <p:cNvPr id="29701" name="Object 8">
              <a:extLst>
                <a:ext uri="{FF2B5EF4-FFF2-40B4-BE49-F238E27FC236}">
                  <a16:creationId xmlns:a16="http://schemas.microsoft.com/office/drawing/2014/main" id="{A9FE68BD-0634-ED49-BD72-C7A86600B092}"/>
                </a:ext>
              </a:extLst>
            </p:cNvPr>
            <p:cNvGraphicFramePr>
              <a:graphicFrameLocks noChangeAspect="1"/>
            </p:cNvGraphicFramePr>
            <p:nvPr/>
          </p:nvGraphicFramePr>
          <p:xfrm>
            <a:off x="1595" y="1317"/>
            <a:ext cx="3599" cy="2907"/>
          </p:xfrm>
          <a:graphic>
            <a:graphicData uri="http://schemas.openxmlformats.org/presentationml/2006/ole">
              <mc:AlternateContent xmlns:mc="http://schemas.openxmlformats.org/markup-compatibility/2006">
                <mc:Choice xmlns:v="urn:schemas-microsoft-com:vml" Requires="v">
                  <p:oleObj name="Photo Editor Photo" r:id="rId5" imgW="8001000" imgH="6464300" progId="">
                    <p:embed/>
                  </p:oleObj>
                </mc:Choice>
                <mc:Fallback>
                  <p:oleObj name="Photo Editor Photo" r:id="rId5" imgW="8001000" imgH="6464300" progId="">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5" y="1317"/>
                          <a:ext cx="3599" cy="2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9702" name="Object 9">
              <a:extLst>
                <a:ext uri="{FF2B5EF4-FFF2-40B4-BE49-F238E27FC236}">
                  <a16:creationId xmlns:a16="http://schemas.microsoft.com/office/drawing/2014/main" id="{79C49A74-FB7D-E448-A4A8-75358C2855CA}"/>
                </a:ext>
              </a:extLst>
            </p:cNvPr>
            <p:cNvGraphicFramePr>
              <a:graphicFrameLocks noChangeAspect="1"/>
            </p:cNvGraphicFramePr>
            <p:nvPr/>
          </p:nvGraphicFramePr>
          <p:xfrm>
            <a:off x="720" y="3408"/>
            <a:ext cx="720" cy="507"/>
          </p:xfrm>
          <a:graphic>
            <a:graphicData uri="http://schemas.openxmlformats.org/presentationml/2006/ole">
              <mc:AlternateContent xmlns:mc="http://schemas.openxmlformats.org/markup-compatibility/2006">
                <mc:Choice xmlns:v="urn:schemas-microsoft-com:vml" Requires="v">
                  <p:oleObj name="Equation" r:id="rId7" imgW="12877800" imgH="9067800" progId="Equation.3">
                    <p:embed/>
                  </p:oleObj>
                </mc:Choice>
                <mc:Fallback>
                  <p:oleObj name="Equation" r:id="rId7" imgW="12877800" imgH="90678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 y="3408"/>
                          <a:ext cx="720" cy="50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3" name="Text Box 10">
              <a:extLst>
                <a:ext uri="{FF2B5EF4-FFF2-40B4-BE49-F238E27FC236}">
                  <a16:creationId xmlns:a16="http://schemas.microsoft.com/office/drawing/2014/main" id="{8CD29E07-AE28-FF47-8BFE-D469B3EE6208}"/>
                </a:ext>
              </a:extLst>
            </p:cNvPr>
            <p:cNvSpPr txBox="1">
              <a:spLocks noChangeArrowheads="1"/>
            </p:cNvSpPr>
            <p:nvPr/>
          </p:nvSpPr>
          <p:spPr bwMode="auto">
            <a:xfrm>
              <a:off x="1079" y="1680"/>
              <a:ext cx="183"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800" i="1">
                  <a:latin typeface="Times New Roman" panose="02020603050405020304" pitchFamily="18" charset="0"/>
                </a:rPr>
                <a:t>f</a:t>
              </a:r>
            </a:p>
          </p:txBody>
        </p:sp>
        <p:graphicFrame>
          <p:nvGraphicFramePr>
            <p:cNvPr id="29704" name="Object 11">
              <a:extLst>
                <a:ext uri="{FF2B5EF4-FFF2-40B4-BE49-F238E27FC236}">
                  <a16:creationId xmlns:a16="http://schemas.microsoft.com/office/drawing/2014/main" id="{98E03E21-E12F-C14E-88C5-1E77311699B6}"/>
                </a:ext>
              </a:extLst>
            </p:cNvPr>
            <p:cNvGraphicFramePr>
              <a:graphicFrameLocks noChangeAspect="1"/>
            </p:cNvGraphicFramePr>
            <p:nvPr/>
          </p:nvGraphicFramePr>
          <p:xfrm>
            <a:off x="997" y="2496"/>
            <a:ext cx="443" cy="528"/>
          </p:xfrm>
          <a:graphic>
            <a:graphicData uri="http://schemas.openxmlformats.org/presentationml/2006/ole">
              <mc:AlternateContent xmlns:mc="http://schemas.openxmlformats.org/markup-compatibility/2006">
                <mc:Choice xmlns:v="urn:schemas-microsoft-com:vml" Requires="v">
                  <p:oleObj name="Equation" r:id="rId9" imgW="7607300" imgH="9067800" progId="Equation.3">
                    <p:embed/>
                  </p:oleObj>
                </mc:Choice>
                <mc:Fallback>
                  <p:oleObj name="Equation" r:id="rId9" imgW="7607300" imgH="90678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7" y="2496"/>
                          <a:ext cx="443" cy="52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 name="Rectangle 1">
            <a:extLst>
              <a:ext uri="{FF2B5EF4-FFF2-40B4-BE49-F238E27FC236}">
                <a16:creationId xmlns:a16="http://schemas.microsoft.com/office/drawing/2014/main" id="{AEC3DA36-6F91-0447-A5C6-842C7A082CE5}"/>
              </a:ext>
            </a:extLst>
          </p:cNvPr>
          <p:cNvSpPr/>
          <p:nvPr/>
        </p:nvSpPr>
        <p:spPr>
          <a:xfrm>
            <a:off x="3505200" y="1223174"/>
            <a:ext cx="5962813" cy="377026"/>
          </a:xfrm>
          <a:prstGeom prst="rect">
            <a:avLst/>
          </a:prstGeom>
        </p:spPr>
        <p:txBody>
          <a:bodyPr wrap="square">
            <a:spAutoFit/>
          </a:bodyPr>
          <a:lstStyle/>
          <a:p>
            <a:pPr>
              <a:lnSpc>
                <a:spcPct val="90000"/>
              </a:lnSpc>
            </a:pPr>
            <a:r>
              <a:rPr lang="en-US" altLang="en-US" sz="2000" dirty="0">
                <a:solidFill>
                  <a:schemeClr val="bg1"/>
                </a:solidFill>
                <a:ea typeface="ＭＳ Ｐゴシック" panose="020B0600070205080204" pitchFamily="34" charset="-128"/>
              </a:rPr>
              <a:t>Recall associative property: </a:t>
            </a:r>
            <a:r>
              <a:rPr lang="en-US" altLang="en-US" sz="2000" i="1" dirty="0">
                <a:solidFill>
                  <a:schemeClr val="bg1"/>
                </a:solidFill>
                <a:ea typeface="ＭＳ Ｐゴシック" panose="020B0600070205080204" pitchFamily="34" charset="-128"/>
              </a:rPr>
              <a:t>a</a:t>
            </a:r>
            <a:r>
              <a:rPr lang="en-US" altLang="en-US" sz="2000" dirty="0">
                <a:solidFill>
                  <a:schemeClr val="bg1"/>
                </a:solidFill>
                <a:ea typeface="ＭＳ Ｐゴシック" panose="020B0600070205080204" pitchFamily="34" charset="-128"/>
              </a:rPr>
              <a:t> * (</a:t>
            </a:r>
            <a:r>
              <a:rPr lang="en-US" altLang="en-US" sz="2000" i="1" dirty="0">
                <a:solidFill>
                  <a:schemeClr val="bg1"/>
                </a:solidFill>
                <a:ea typeface="ＭＳ Ｐゴシック" panose="020B0600070205080204" pitchFamily="34" charset="-128"/>
              </a:rPr>
              <a:t>b</a:t>
            </a:r>
            <a:r>
              <a:rPr lang="en-US" altLang="en-US" sz="2000" dirty="0">
                <a:solidFill>
                  <a:schemeClr val="bg1"/>
                </a:solidFill>
                <a:ea typeface="ＭＳ Ｐゴシック" panose="020B0600070205080204" pitchFamily="34" charset="-128"/>
              </a:rPr>
              <a:t> * </a:t>
            </a:r>
            <a:r>
              <a:rPr lang="en-US" altLang="en-US" sz="2000" i="1" dirty="0">
                <a:solidFill>
                  <a:schemeClr val="bg1"/>
                </a:solidFill>
                <a:ea typeface="ＭＳ Ｐゴシック" panose="020B0600070205080204" pitchFamily="34" charset="-128"/>
              </a:rPr>
              <a:t>c</a:t>
            </a:r>
            <a:r>
              <a:rPr lang="en-US" altLang="en-US" sz="2000" dirty="0">
                <a:solidFill>
                  <a:schemeClr val="bg1"/>
                </a:solidFill>
                <a:ea typeface="ＭＳ Ｐゴシック" panose="020B0600070205080204" pitchFamily="34" charset="-128"/>
              </a:rPr>
              <a:t>) = (</a:t>
            </a:r>
            <a:r>
              <a:rPr lang="en-US" altLang="en-US" sz="2000" i="1" dirty="0">
                <a:solidFill>
                  <a:schemeClr val="bg1"/>
                </a:solidFill>
                <a:ea typeface="ＭＳ Ｐゴシック" panose="020B0600070205080204" pitchFamily="34" charset="-128"/>
              </a:rPr>
              <a:t>a</a:t>
            </a:r>
            <a:r>
              <a:rPr lang="en-US" altLang="en-US" sz="2000" dirty="0">
                <a:solidFill>
                  <a:schemeClr val="bg1"/>
                </a:solidFill>
                <a:ea typeface="ＭＳ Ｐゴシック" panose="020B0600070205080204" pitchFamily="34" charset="-128"/>
              </a:rPr>
              <a:t> * </a:t>
            </a:r>
            <a:r>
              <a:rPr lang="en-US" altLang="en-US" sz="2000" i="1" dirty="0">
                <a:solidFill>
                  <a:schemeClr val="bg1"/>
                </a:solidFill>
                <a:ea typeface="ＭＳ Ｐゴシック" panose="020B0600070205080204" pitchFamily="34" charset="-128"/>
              </a:rPr>
              <a:t>b</a:t>
            </a:r>
            <a:r>
              <a:rPr lang="en-US" altLang="en-US" sz="2000" dirty="0">
                <a:solidFill>
                  <a:schemeClr val="bg1"/>
                </a:solidFill>
                <a:ea typeface="ＭＳ Ｐゴシック" panose="020B0600070205080204" pitchFamily="34" charset="-128"/>
              </a:rPr>
              <a:t>) * </a:t>
            </a:r>
            <a:r>
              <a:rPr lang="en-US" altLang="en-US" sz="2000" i="1" dirty="0">
                <a:solidFill>
                  <a:schemeClr val="bg1"/>
                </a:solidFill>
                <a:ea typeface="ＭＳ Ｐゴシック" panose="020B0600070205080204" pitchFamily="34" charset="-128"/>
              </a:rPr>
              <a:t>c</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A8FA93E7-897F-414E-B2EC-5370FFD8678F}"/>
              </a:ext>
            </a:extLst>
          </p:cNvPr>
          <p:cNvSpPr>
            <a:spLocks noGrp="1" noChangeArrowheads="1"/>
          </p:cNvSpPr>
          <p:nvPr>
            <p:ph type="title"/>
          </p:nvPr>
        </p:nvSpPr>
        <p:spPr>
          <a:xfrm>
            <a:off x="533400" y="76200"/>
            <a:ext cx="8229600" cy="1143000"/>
          </a:xfrm>
        </p:spPr>
        <p:txBody>
          <a:bodyPr/>
          <a:lstStyle/>
          <a:p>
            <a:r>
              <a:rPr lang="en-US" altLang="ja-JP" sz="3600" dirty="0"/>
              <a:t>Laplacian of Gaussian (</a:t>
            </a:r>
            <a:r>
              <a:rPr lang="en-US" altLang="ja-JP" sz="3600" dirty="0" err="1"/>
              <a:t>LoG</a:t>
            </a:r>
            <a:r>
              <a:rPr lang="en-US" altLang="ja-JP" sz="3600" dirty="0"/>
              <a:t>)</a:t>
            </a:r>
          </a:p>
        </p:txBody>
      </p:sp>
      <p:graphicFrame>
        <p:nvGraphicFramePr>
          <p:cNvPr id="31746" name="Object 2">
            <a:extLst>
              <a:ext uri="{FF2B5EF4-FFF2-40B4-BE49-F238E27FC236}">
                <a16:creationId xmlns:a16="http://schemas.microsoft.com/office/drawing/2014/main" id="{8A036453-194D-424B-9A3C-289B3B26DA8F}"/>
              </a:ext>
            </a:extLst>
          </p:cNvPr>
          <p:cNvGraphicFramePr>
            <a:graphicFrameLocks noChangeAspect="1"/>
          </p:cNvGraphicFramePr>
          <p:nvPr/>
        </p:nvGraphicFramePr>
        <p:xfrm>
          <a:off x="2009775" y="1981200"/>
          <a:ext cx="5822950" cy="4073525"/>
        </p:xfrm>
        <a:graphic>
          <a:graphicData uri="http://schemas.openxmlformats.org/presentationml/2006/ole">
            <mc:AlternateContent xmlns:mc="http://schemas.openxmlformats.org/markup-compatibility/2006">
              <mc:Choice xmlns:v="urn:schemas-microsoft-com:vml" Requires="v">
                <p:oleObj name="Photo Editor Photo" r:id="rId6" imgW="8166100" imgH="6629400" progId="MSPhotoEd.3">
                  <p:embed/>
                </p:oleObj>
              </mc:Choice>
              <mc:Fallback>
                <p:oleObj name="Photo Editor Photo" r:id="rId6" imgW="8166100" imgH="6629400" progId="MSPhotoEd.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9775" y="1981200"/>
                        <a:ext cx="5822950" cy="407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1747" name="Picture 4" descr="txp_fig">
            <a:extLst>
              <a:ext uri="{FF2B5EF4-FFF2-40B4-BE49-F238E27FC236}">
                <a16:creationId xmlns:a16="http://schemas.microsoft.com/office/drawing/2014/main" id="{E488909D-3663-E149-BD2D-346877FD156E}"/>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1462088" y="2546350"/>
            <a:ext cx="173037"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5" descr="Edittex">
            <a:extLst>
              <a:ext uri="{FF2B5EF4-FFF2-40B4-BE49-F238E27FC236}">
                <a16:creationId xmlns:a16="http://schemas.microsoft.com/office/drawing/2014/main" id="{2B576ADE-F24B-A74D-A1F2-2766BA7745DF}"/>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947738" y="3694113"/>
            <a:ext cx="68738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6" descr="Edittex">
            <a:extLst>
              <a:ext uri="{FF2B5EF4-FFF2-40B4-BE49-F238E27FC236}">
                <a16:creationId xmlns:a16="http://schemas.microsoft.com/office/drawing/2014/main" id="{32AAC7F1-13DA-8B4E-B010-FC3A977139C1}"/>
              </a:ext>
            </a:extLst>
          </p:cNvPr>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152400" y="5083175"/>
            <a:ext cx="14827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 Box 7">
            <a:extLst>
              <a:ext uri="{FF2B5EF4-FFF2-40B4-BE49-F238E27FC236}">
                <a16:creationId xmlns:a16="http://schemas.microsoft.com/office/drawing/2014/main" id="{269BDDD4-0F82-5546-87CC-293CC02D1580}"/>
              </a:ext>
            </a:extLst>
          </p:cNvPr>
          <p:cNvSpPr txBox="1">
            <a:spLocks noChangeArrowheads="1"/>
          </p:cNvSpPr>
          <p:nvPr/>
        </p:nvSpPr>
        <p:spPr bwMode="auto">
          <a:xfrm>
            <a:off x="3754438" y="3551238"/>
            <a:ext cx="3532187"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lgn="ctr">
              <a:spcBef>
                <a:spcPct val="0"/>
              </a:spcBef>
              <a:buFontTx/>
              <a:buNone/>
            </a:pPr>
            <a:r>
              <a:rPr lang="en-US" altLang="ja-JP" sz="2400" dirty="0">
                <a:solidFill>
                  <a:schemeClr val="tx1"/>
                </a:solidFill>
                <a:latin typeface="Times" pitchFamily="2" charset="0"/>
              </a:rPr>
              <a:t>Laplacian of Gaussian operator</a:t>
            </a:r>
          </a:p>
        </p:txBody>
      </p:sp>
      <p:sp>
        <p:nvSpPr>
          <p:cNvPr id="31751" name="Rectangle 8">
            <a:extLst>
              <a:ext uri="{FF2B5EF4-FFF2-40B4-BE49-F238E27FC236}">
                <a16:creationId xmlns:a16="http://schemas.microsoft.com/office/drawing/2014/main" id="{29066F67-A118-B543-A079-9E707115C921}"/>
              </a:ext>
            </a:extLst>
          </p:cNvPr>
          <p:cNvSpPr>
            <a:spLocks noChangeArrowheads="1"/>
          </p:cNvSpPr>
          <p:nvPr/>
        </p:nvSpPr>
        <p:spPr bwMode="auto">
          <a:xfrm>
            <a:off x="685800" y="6172200"/>
            <a:ext cx="308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r>
              <a:rPr lang="en-US" altLang="ja-JP" sz="2000">
                <a:latin typeface="Times" pitchFamily="2" charset="0"/>
              </a:rPr>
              <a:t>Where is the edge?  </a:t>
            </a:r>
            <a:endParaRPr lang="en-US" altLang="ja-JP" sz="2000" i="1">
              <a:latin typeface="Times" pitchFamily="2" charset="0"/>
            </a:endParaRPr>
          </a:p>
        </p:txBody>
      </p:sp>
      <p:sp>
        <p:nvSpPr>
          <p:cNvPr id="787465" name="Rectangle 9">
            <a:extLst>
              <a:ext uri="{FF2B5EF4-FFF2-40B4-BE49-F238E27FC236}">
                <a16:creationId xmlns:a16="http://schemas.microsoft.com/office/drawing/2014/main" id="{5DB2B6D0-6A97-334A-9805-718D731078AA}"/>
              </a:ext>
            </a:extLst>
          </p:cNvPr>
          <p:cNvSpPr>
            <a:spLocks noChangeArrowheads="1"/>
          </p:cNvSpPr>
          <p:nvPr/>
        </p:nvSpPr>
        <p:spPr bwMode="auto">
          <a:xfrm>
            <a:off x="3892550" y="6172200"/>
            <a:ext cx="3879850" cy="4572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r>
              <a:rPr lang="en-US" altLang="ja-JP" sz="1900">
                <a:latin typeface="Times" pitchFamily="2" charset="0"/>
              </a:rPr>
              <a:t>Zero-crossings of bottom graph !</a:t>
            </a:r>
            <a:endParaRPr lang="en-US" altLang="ja-JP" sz="1900" i="1">
              <a:latin typeface="Times" pitchFamily="2" charset="0"/>
            </a:endParaRPr>
          </a:p>
        </p:txBody>
      </p:sp>
      <p:sp>
        <p:nvSpPr>
          <p:cNvPr id="31753" name="Rectangle 11">
            <a:extLst>
              <a:ext uri="{FF2B5EF4-FFF2-40B4-BE49-F238E27FC236}">
                <a16:creationId xmlns:a16="http://schemas.microsoft.com/office/drawing/2014/main" id="{EDE55E53-7A2F-DC40-B405-3DB3B0D5F65D}"/>
              </a:ext>
            </a:extLst>
          </p:cNvPr>
          <p:cNvSpPr>
            <a:spLocks noChangeArrowheads="1"/>
          </p:cNvSpPr>
          <p:nvPr/>
        </p:nvSpPr>
        <p:spPr bwMode="auto">
          <a:xfrm>
            <a:off x="3571875" y="1066800"/>
            <a:ext cx="863600" cy="8382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endParaRPr lang="en-US" altLang="en-US" sz="2400">
              <a:solidFill>
                <a:schemeClr val="tx1"/>
              </a:solidFill>
              <a:latin typeface="Times" pitchFamily="2" charset="0"/>
            </a:endParaRPr>
          </a:p>
        </p:txBody>
      </p:sp>
      <p:sp>
        <p:nvSpPr>
          <p:cNvPr id="31754" name="Line 12">
            <a:extLst>
              <a:ext uri="{FF2B5EF4-FFF2-40B4-BE49-F238E27FC236}">
                <a16:creationId xmlns:a16="http://schemas.microsoft.com/office/drawing/2014/main" id="{261314BA-0E41-3547-903A-62D25FEC6142}"/>
              </a:ext>
            </a:extLst>
          </p:cNvPr>
          <p:cNvSpPr>
            <a:spLocks noChangeShapeType="1"/>
          </p:cNvSpPr>
          <p:nvPr/>
        </p:nvSpPr>
        <p:spPr bwMode="auto">
          <a:xfrm flipH="1">
            <a:off x="4435475" y="1770063"/>
            <a:ext cx="110966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55" name="Text Box 13">
            <a:extLst>
              <a:ext uri="{FF2B5EF4-FFF2-40B4-BE49-F238E27FC236}">
                <a16:creationId xmlns:a16="http://schemas.microsoft.com/office/drawing/2014/main" id="{FEF083E0-AA43-D348-B00D-844595BE64EE}"/>
              </a:ext>
            </a:extLst>
          </p:cNvPr>
          <p:cNvSpPr txBox="1">
            <a:spLocks noChangeArrowheads="1"/>
          </p:cNvSpPr>
          <p:nvPr/>
        </p:nvSpPr>
        <p:spPr bwMode="auto">
          <a:xfrm>
            <a:off x="5549900" y="1474788"/>
            <a:ext cx="2249488" cy="369887"/>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ja-JP" sz="1800" dirty="0">
                <a:latin typeface="Times" pitchFamily="2" charset="0"/>
              </a:rPr>
              <a:t>Laplacian of Gaussian</a:t>
            </a:r>
          </a:p>
        </p:txBody>
      </p:sp>
      <p:graphicFrame>
        <p:nvGraphicFramePr>
          <p:cNvPr id="31756" name="Object 15">
            <a:extLst>
              <a:ext uri="{FF2B5EF4-FFF2-40B4-BE49-F238E27FC236}">
                <a16:creationId xmlns:a16="http://schemas.microsoft.com/office/drawing/2014/main" id="{E16D3C7F-FF77-0E48-A508-D5242E2A5428}"/>
              </a:ext>
            </a:extLst>
          </p:cNvPr>
          <p:cNvGraphicFramePr>
            <a:graphicFrameLocks noChangeAspect="1"/>
          </p:cNvGraphicFramePr>
          <p:nvPr/>
        </p:nvGraphicFramePr>
        <p:xfrm>
          <a:off x="2667000" y="969963"/>
          <a:ext cx="2733675" cy="860425"/>
        </p:xfrm>
        <a:graphic>
          <a:graphicData uri="http://schemas.openxmlformats.org/presentationml/2006/ole">
            <mc:AlternateContent xmlns:mc="http://schemas.openxmlformats.org/markup-compatibility/2006">
              <mc:Choice xmlns:v="urn:schemas-microsoft-com:vml" Requires="v">
                <p:oleObj name="Equation" r:id="rId11" imgW="35394900" imgH="11112500" progId="Equation.3">
                  <p:embed/>
                </p:oleObj>
              </mc:Choice>
              <mc:Fallback>
                <p:oleObj name="Equation" r:id="rId11" imgW="35394900" imgH="1111250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67000" y="969963"/>
                        <a:ext cx="2733675" cy="8604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7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46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1F0BB181-B33B-274C-8AF1-76D7EE85700E}"/>
              </a:ext>
            </a:extLst>
          </p:cNvPr>
          <p:cNvSpPr>
            <a:spLocks noGrp="1" noChangeArrowheads="1"/>
          </p:cNvSpPr>
          <p:nvPr>
            <p:ph type="title"/>
          </p:nvPr>
        </p:nvSpPr>
        <p:spPr/>
        <p:txBody>
          <a:bodyPr/>
          <a:lstStyle/>
          <a:p>
            <a:r>
              <a:rPr lang="en-US" altLang="en-US"/>
              <a:t>Derivative of Gaussian filter</a:t>
            </a:r>
          </a:p>
        </p:txBody>
      </p:sp>
      <p:graphicFrame>
        <p:nvGraphicFramePr>
          <p:cNvPr id="33794" name="Object 8">
            <a:extLst>
              <a:ext uri="{FF2B5EF4-FFF2-40B4-BE49-F238E27FC236}">
                <a16:creationId xmlns:a16="http://schemas.microsoft.com/office/drawing/2014/main" id="{C608EE3B-132A-C64A-8B43-A1ADAC80BB4C}"/>
              </a:ext>
            </a:extLst>
          </p:cNvPr>
          <p:cNvGraphicFramePr>
            <a:graphicFrameLocks noGrp="1" noChangeAspect="1"/>
          </p:cNvGraphicFramePr>
          <p:nvPr>
            <p:ph sz="quarter" idx="4294967295"/>
          </p:nvPr>
        </p:nvGraphicFramePr>
        <p:xfrm>
          <a:off x="0" y="1638300"/>
          <a:ext cx="3632200" cy="2552700"/>
        </p:xfrm>
        <a:graphic>
          <a:graphicData uri="http://schemas.openxmlformats.org/presentationml/2006/ole">
            <mc:AlternateContent xmlns:mc="http://schemas.openxmlformats.org/markup-compatibility/2006">
              <mc:Choice xmlns:v="urn:schemas-microsoft-com:vml" Requires="v">
                <p:oleObj name="Photo Editor Photo" r:id="rId3" imgW="5511800" imgH="3873500" progId="">
                  <p:embed/>
                </p:oleObj>
              </mc:Choice>
              <mc:Fallback>
                <p:oleObj name="Photo Editor Photo" r:id="rId3" imgW="5511800" imgH="3873500" progId="">
                  <p:embed/>
                  <p:pic>
                    <p:nvPicPr>
                      <p:cNvPr id="0" name="Object 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8300"/>
                        <a:ext cx="3632200"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795" name="Text Box 7">
            <a:extLst>
              <a:ext uri="{FF2B5EF4-FFF2-40B4-BE49-F238E27FC236}">
                <a16:creationId xmlns:a16="http://schemas.microsoft.com/office/drawing/2014/main" id="{B2A18311-5EA8-944C-8804-5F6E869413DA}"/>
              </a:ext>
            </a:extLst>
          </p:cNvPr>
          <p:cNvSpPr txBox="1">
            <a:spLocks noChangeArrowheads="1"/>
          </p:cNvSpPr>
          <p:nvPr/>
        </p:nvSpPr>
        <p:spPr bwMode="auto">
          <a:xfrm>
            <a:off x="3902075" y="2628900"/>
            <a:ext cx="1127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 [1 -1] = </a:t>
            </a:r>
          </a:p>
        </p:txBody>
      </p:sp>
      <p:graphicFrame>
        <p:nvGraphicFramePr>
          <p:cNvPr id="33796" name="Object 10">
            <a:extLst>
              <a:ext uri="{FF2B5EF4-FFF2-40B4-BE49-F238E27FC236}">
                <a16:creationId xmlns:a16="http://schemas.microsoft.com/office/drawing/2014/main" id="{AB9DAAC2-6A35-AF42-A63C-FC1DB477BE39}"/>
              </a:ext>
            </a:extLst>
          </p:cNvPr>
          <p:cNvGraphicFramePr>
            <a:graphicFrameLocks noGrp="1" noChangeAspect="1"/>
          </p:cNvGraphicFramePr>
          <p:nvPr>
            <p:ph sz="quarter" idx="4294967295"/>
          </p:nvPr>
        </p:nvGraphicFramePr>
        <p:xfrm>
          <a:off x="5334000" y="2171700"/>
          <a:ext cx="3810000" cy="1668463"/>
        </p:xfrm>
        <a:graphic>
          <a:graphicData uri="http://schemas.openxmlformats.org/presentationml/2006/ole">
            <mc:AlternateContent xmlns:mc="http://schemas.openxmlformats.org/markup-compatibility/2006">
              <mc:Choice xmlns:v="urn:schemas-microsoft-com:vml" Requires="v">
                <p:oleObj name="Photo Editor Photo" r:id="rId5" imgW="8001000" imgH="3505200" progId="">
                  <p:embed/>
                </p:oleObj>
              </mc:Choice>
              <mc:Fallback>
                <p:oleObj name="Photo Editor Photo" r:id="rId5" imgW="8001000" imgH="3505200" progId="">
                  <p:embed/>
                  <p:pic>
                    <p:nvPicPr>
                      <p:cNvPr id="0" name="Object 10"/>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2171700"/>
                        <a:ext cx="3810000" cy="166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F8186F67-ADB3-5342-B0D2-E2926064E2C4}"/>
              </a:ext>
            </a:extLst>
          </p:cNvPr>
          <p:cNvSpPr>
            <a:spLocks noGrp="1" noChangeArrowheads="1"/>
          </p:cNvSpPr>
          <p:nvPr>
            <p:ph type="title"/>
          </p:nvPr>
        </p:nvSpPr>
        <p:spPr/>
        <p:txBody>
          <a:bodyPr/>
          <a:lstStyle/>
          <a:p>
            <a:pPr eaLnBrk="1" hangingPunct="1"/>
            <a:r>
              <a:rPr lang="en-US" altLang="en-US"/>
              <a:t>Finite differences</a:t>
            </a:r>
          </a:p>
        </p:txBody>
      </p:sp>
      <p:pic>
        <p:nvPicPr>
          <p:cNvPr id="35842" name="Picture 6">
            <a:extLst>
              <a:ext uri="{FF2B5EF4-FFF2-40B4-BE49-F238E27FC236}">
                <a16:creationId xmlns:a16="http://schemas.microsoft.com/office/drawing/2014/main" id="{238A9B57-D0B7-034D-870F-2423EAB5B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82232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Box 6">
            <a:extLst>
              <a:ext uri="{FF2B5EF4-FFF2-40B4-BE49-F238E27FC236}">
                <a16:creationId xmlns:a16="http://schemas.microsoft.com/office/drawing/2014/main" id="{1F1ABDEF-2FB7-5E47-BAA4-2E4C55D81DF3}"/>
              </a:ext>
            </a:extLst>
          </p:cNvPr>
          <p:cNvSpPr txBox="1">
            <a:spLocks noChangeArrowheads="1"/>
          </p:cNvSpPr>
          <p:nvPr/>
        </p:nvSpPr>
        <p:spPr bwMode="auto">
          <a:xfrm>
            <a:off x="3276600" y="4648200"/>
            <a:ext cx="24495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en-US" sz="1600">
                <a:latin typeface="Times" pitchFamily="2" charset="0"/>
              </a:rPr>
              <a:t>Partial derivative in y axis, </a:t>
            </a:r>
          </a:p>
          <a:p>
            <a:pPr>
              <a:spcBef>
                <a:spcPct val="0"/>
              </a:spcBef>
              <a:buFontTx/>
              <a:buNone/>
            </a:pPr>
            <a:r>
              <a:rPr lang="en-US" altLang="en-US" sz="1600">
                <a:latin typeface="Times" pitchFamily="2" charset="0"/>
              </a:rPr>
              <a:t>respond strongly  to</a:t>
            </a:r>
          </a:p>
          <a:p>
            <a:pPr>
              <a:spcBef>
                <a:spcPct val="0"/>
              </a:spcBef>
              <a:buFontTx/>
              <a:buNone/>
            </a:pPr>
            <a:r>
              <a:rPr lang="en-US" altLang="en-US" sz="1600">
                <a:latin typeface="Times" pitchFamily="2" charset="0"/>
                <a:sym typeface="Wingdings" pitchFamily="2" charset="2"/>
              </a:rPr>
              <a:t>horizontal edges</a:t>
            </a:r>
          </a:p>
        </p:txBody>
      </p:sp>
      <p:sp>
        <p:nvSpPr>
          <p:cNvPr id="35844" name="TextBox 8">
            <a:extLst>
              <a:ext uri="{FF2B5EF4-FFF2-40B4-BE49-F238E27FC236}">
                <a16:creationId xmlns:a16="http://schemas.microsoft.com/office/drawing/2014/main" id="{C2AFBC01-9B60-4849-ADE0-F4F735C89D08}"/>
              </a:ext>
            </a:extLst>
          </p:cNvPr>
          <p:cNvSpPr txBox="1">
            <a:spLocks noChangeArrowheads="1"/>
          </p:cNvSpPr>
          <p:nvPr/>
        </p:nvSpPr>
        <p:spPr bwMode="auto">
          <a:xfrm>
            <a:off x="6172200" y="4648200"/>
            <a:ext cx="24495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en-US" sz="1600">
                <a:latin typeface="Times" pitchFamily="2" charset="0"/>
                <a:sym typeface="Wingdings" pitchFamily="2" charset="2"/>
              </a:rPr>
              <a:t>Partial derivative in x axis, </a:t>
            </a:r>
          </a:p>
          <a:p>
            <a:pPr>
              <a:spcBef>
                <a:spcPct val="0"/>
              </a:spcBef>
              <a:buFontTx/>
              <a:buNone/>
            </a:pPr>
            <a:r>
              <a:rPr lang="en-US" altLang="en-US" sz="1600">
                <a:latin typeface="Times" pitchFamily="2" charset="0"/>
                <a:sym typeface="Wingdings" pitchFamily="2" charset="2"/>
              </a:rPr>
              <a:t>respond strongly to </a:t>
            </a:r>
          </a:p>
          <a:p>
            <a:pPr>
              <a:spcBef>
                <a:spcPct val="0"/>
              </a:spcBef>
              <a:buFontTx/>
              <a:buNone/>
            </a:pPr>
            <a:r>
              <a:rPr lang="en-US" altLang="en-US" sz="1600">
                <a:latin typeface="Times" pitchFamily="2" charset="0"/>
                <a:sym typeface="Wingdings" pitchFamily="2" charset="2"/>
              </a:rPr>
              <a:t>vertical edges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D5C5489F-913B-4241-A801-C81AC8F48923}"/>
              </a:ext>
            </a:extLst>
          </p:cNvPr>
          <p:cNvSpPr>
            <a:spLocks noGrp="1" noChangeArrowheads="1"/>
          </p:cNvSpPr>
          <p:nvPr>
            <p:ph type="title"/>
          </p:nvPr>
        </p:nvSpPr>
        <p:spPr/>
        <p:txBody>
          <a:bodyPr/>
          <a:lstStyle/>
          <a:p>
            <a:pPr eaLnBrk="1" hangingPunct="1"/>
            <a:r>
              <a:rPr lang="en-US" altLang="en-US"/>
              <a:t>Differentiation and convolution</a:t>
            </a:r>
          </a:p>
        </p:txBody>
      </p:sp>
      <p:sp>
        <p:nvSpPr>
          <p:cNvPr id="37890" name="Rectangle 3">
            <a:extLst>
              <a:ext uri="{FF2B5EF4-FFF2-40B4-BE49-F238E27FC236}">
                <a16:creationId xmlns:a16="http://schemas.microsoft.com/office/drawing/2014/main" id="{805A2A5F-8E5C-0440-A800-619D38E6C2FA}"/>
              </a:ext>
            </a:extLst>
          </p:cNvPr>
          <p:cNvSpPr>
            <a:spLocks noGrp="1" noChangeArrowheads="1"/>
          </p:cNvSpPr>
          <p:nvPr>
            <p:ph sz="half" idx="1"/>
          </p:nvPr>
        </p:nvSpPr>
        <p:spPr>
          <a:xfrm>
            <a:off x="457200" y="1600200"/>
            <a:ext cx="4038600" cy="4525963"/>
          </a:xfrm>
        </p:spPr>
        <p:txBody>
          <a:bodyPr/>
          <a:lstStyle/>
          <a:p>
            <a:pPr eaLnBrk="1" hangingPunct="1"/>
            <a:r>
              <a:rPr lang="en-US" altLang="en-US" sz="2000"/>
              <a:t>Recall</a:t>
            </a:r>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r>
              <a:rPr lang="en-US" altLang="en-US" sz="2000"/>
              <a:t>Now this is linear and shift invariant, so must be the result of a convolution</a:t>
            </a:r>
          </a:p>
        </p:txBody>
      </p:sp>
      <p:sp>
        <p:nvSpPr>
          <p:cNvPr id="37891" name="Rectangle 4">
            <a:extLst>
              <a:ext uri="{FF2B5EF4-FFF2-40B4-BE49-F238E27FC236}">
                <a16:creationId xmlns:a16="http://schemas.microsoft.com/office/drawing/2014/main" id="{A4BDE0C1-157B-5B45-B208-8D5EB8498917}"/>
              </a:ext>
            </a:extLst>
          </p:cNvPr>
          <p:cNvSpPr>
            <a:spLocks noGrp="1" noChangeArrowheads="1"/>
          </p:cNvSpPr>
          <p:nvPr>
            <p:ph sz="half" idx="2"/>
          </p:nvPr>
        </p:nvSpPr>
        <p:spPr>
          <a:xfrm>
            <a:off x="4648200" y="1600200"/>
            <a:ext cx="4038600" cy="4525963"/>
          </a:xfrm>
        </p:spPr>
        <p:txBody>
          <a:bodyPr/>
          <a:lstStyle/>
          <a:p>
            <a:pPr eaLnBrk="1" hangingPunct="1"/>
            <a:r>
              <a:rPr lang="en-US" altLang="en-US" sz="2000"/>
              <a:t>We could approximate this as</a:t>
            </a:r>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buFontTx/>
              <a:buNone/>
            </a:pPr>
            <a:endParaRPr lang="en-US" altLang="en-US" sz="2000"/>
          </a:p>
          <a:p>
            <a:pPr eaLnBrk="1" hangingPunct="1">
              <a:buFontTx/>
              <a:buNone/>
            </a:pPr>
            <a:endParaRPr lang="en-US" altLang="en-US" sz="2000"/>
          </a:p>
          <a:p>
            <a:pPr eaLnBrk="1" hangingPunct="1">
              <a:buFontTx/>
              <a:buNone/>
            </a:pPr>
            <a:r>
              <a:rPr lang="en-US" altLang="en-US" sz="2000"/>
              <a:t>(which is obviously a convolution; it’s not a very good way to do things, as we shall see)</a:t>
            </a:r>
          </a:p>
        </p:txBody>
      </p:sp>
      <p:graphicFrame>
        <p:nvGraphicFramePr>
          <p:cNvPr id="37892" name="Object 6">
            <a:extLst>
              <a:ext uri="{FF2B5EF4-FFF2-40B4-BE49-F238E27FC236}">
                <a16:creationId xmlns:a16="http://schemas.microsoft.com/office/drawing/2014/main" id="{F79A970D-7504-1848-9C5D-C30B6D2B2AD5}"/>
              </a:ext>
            </a:extLst>
          </p:cNvPr>
          <p:cNvGraphicFramePr>
            <a:graphicFrameLocks noChangeAspect="1"/>
          </p:cNvGraphicFramePr>
          <p:nvPr/>
        </p:nvGraphicFramePr>
        <p:xfrm>
          <a:off x="762000" y="2362200"/>
          <a:ext cx="3275013" cy="698500"/>
        </p:xfrm>
        <a:graphic>
          <a:graphicData uri="http://schemas.openxmlformats.org/presentationml/2006/ole">
            <mc:AlternateContent xmlns:mc="http://schemas.openxmlformats.org/markup-compatibility/2006">
              <mc:Choice xmlns:v="urn:schemas-microsoft-com:vml" Requires="v">
                <p:oleObj name="Equation" r:id="rId3" imgW="4279900" imgH="863600" progId="Equation.3">
                  <p:embed/>
                </p:oleObj>
              </mc:Choice>
              <mc:Fallback>
                <p:oleObj name="Equation" r:id="rId3" imgW="4279900" imgH="863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362200"/>
                        <a:ext cx="3275013"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7893" name="Object 3">
            <a:extLst>
              <a:ext uri="{FF2B5EF4-FFF2-40B4-BE49-F238E27FC236}">
                <a16:creationId xmlns:a16="http://schemas.microsoft.com/office/drawing/2014/main" id="{327B0FAF-E81E-0847-8785-458E92ADFD25}"/>
              </a:ext>
            </a:extLst>
          </p:cNvPr>
          <p:cNvGraphicFramePr>
            <a:graphicFrameLocks noChangeAspect="1"/>
          </p:cNvGraphicFramePr>
          <p:nvPr/>
        </p:nvGraphicFramePr>
        <p:xfrm>
          <a:off x="5029200" y="2438400"/>
          <a:ext cx="2868613" cy="700088"/>
        </p:xfrm>
        <a:graphic>
          <a:graphicData uri="http://schemas.openxmlformats.org/presentationml/2006/ole">
            <mc:AlternateContent xmlns:mc="http://schemas.openxmlformats.org/markup-compatibility/2006">
              <mc:Choice xmlns:v="urn:schemas-microsoft-com:vml" Requires="v">
                <p:oleObj name="Equation" r:id="rId5" imgW="3746500" imgH="863600" progId="Equation.3">
                  <p:embed/>
                </p:oleObj>
              </mc:Choice>
              <mc:Fallback>
                <p:oleObj name="Equation" r:id="rId5" imgW="3746500" imgH="8636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2438400"/>
                        <a:ext cx="2868613" cy="70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7894" name="Object 4">
            <a:extLst>
              <a:ext uri="{FF2B5EF4-FFF2-40B4-BE49-F238E27FC236}">
                <a16:creationId xmlns:a16="http://schemas.microsoft.com/office/drawing/2014/main" id="{4631315F-C292-A845-85EA-A9D2B3745C19}"/>
              </a:ext>
            </a:extLst>
          </p:cNvPr>
          <p:cNvGraphicFramePr>
            <a:graphicFrameLocks noChangeAspect="1"/>
          </p:cNvGraphicFramePr>
          <p:nvPr/>
        </p:nvGraphicFramePr>
        <p:xfrm>
          <a:off x="1450975" y="5053013"/>
          <a:ext cx="1897063" cy="1262062"/>
        </p:xfrm>
        <a:graphic>
          <a:graphicData uri="http://schemas.openxmlformats.org/presentationml/2006/ole">
            <mc:AlternateContent xmlns:mc="http://schemas.openxmlformats.org/markup-compatibility/2006">
              <mc:Choice xmlns:v="urn:schemas-microsoft-com:vml" Requires="v">
                <p:oleObj name="Equation" r:id="rId7" imgW="2451100" imgH="1625600" progId="Equation.3">
                  <p:embed/>
                </p:oleObj>
              </mc:Choice>
              <mc:Fallback>
                <p:oleObj name="Equation" r:id="rId7" imgW="2451100" imgH="1625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0975" y="5053013"/>
                        <a:ext cx="1897063" cy="1262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7" name="Rectangle 61">
            <a:extLst>
              <a:ext uri="{FF2B5EF4-FFF2-40B4-BE49-F238E27FC236}">
                <a16:creationId xmlns:a16="http://schemas.microsoft.com/office/drawing/2014/main" id="{9707B66B-6E7A-7646-819D-95DFF062B1A1}"/>
              </a:ext>
            </a:extLst>
          </p:cNvPr>
          <p:cNvSpPr>
            <a:spLocks noChangeArrowheads="1"/>
          </p:cNvSpPr>
          <p:nvPr/>
        </p:nvSpPr>
        <p:spPr bwMode="auto">
          <a:xfrm>
            <a:off x="6816725" y="2667000"/>
            <a:ext cx="1447800" cy="12192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endParaRPr lang="en-US" altLang="en-US" sz="2400">
              <a:latin typeface="Times" pitchFamily="2" charset="0"/>
            </a:endParaRPr>
          </a:p>
        </p:txBody>
      </p:sp>
      <p:sp>
        <p:nvSpPr>
          <p:cNvPr id="39938" name="Rectangle 2">
            <a:extLst>
              <a:ext uri="{FF2B5EF4-FFF2-40B4-BE49-F238E27FC236}">
                <a16:creationId xmlns:a16="http://schemas.microsoft.com/office/drawing/2014/main" id="{32EC26D3-4E45-E140-88D5-9DE98C9221C5}"/>
              </a:ext>
            </a:extLst>
          </p:cNvPr>
          <p:cNvSpPr>
            <a:spLocks noGrp="1" noChangeArrowheads="1"/>
          </p:cNvSpPr>
          <p:nvPr>
            <p:ph type="title"/>
          </p:nvPr>
        </p:nvSpPr>
        <p:spPr/>
        <p:txBody>
          <a:bodyPr/>
          <a:lstStyle/>
          <a:p>
            <a:r>
              <a:rPr lang="en-US" altLang="ja-JP"/>
              <a:t>Discrete edge operators</a:t>
            </a:r>
          </a:p>
        </p:txBody>
      </p:sp>
      <p:sp>
        <p:nvSpPr>
          <p:cNvPr id="39939" name="Rectangle 3">
            <a:extLst>
              <a:ext uri="{FF2B5EF4-FFF2-40B4-BE49-F238E27FC236}">
                <a16:creationId xmlns:a16="http://schemas.microsoft.com/office/drawing/2014/main" id="{A30D377D-CC32-4943-9B44-20DC68232866}"/>
              </a:ext>
            </a:extLst>
          </p:cNvPr>
          <p:cNvSpPr>
            <a:spLocks noGrp="1" noChangeArrowheads="1"/>
          </p:cNvSpPr>
          <p:nvPr>
            <p:ph idx="1"/>
          </p:nvPr>
        </p:nvSpPr>
        <p:spPr/>
        <p:txBody>
          <a:bodyPr/>
          <a:lstStyle/>
          <a:p>
            <a:r>
              <a:rPr lang="en-US" altLang="ja-JP" sz="2400" dirty="0"/>
              <a:t>How can we differentiate a </a:t>
            </a:r>
            <a:r>
              <a:rPr lang="en-US" altLang="ja-JP" sz="2400" b="1" i="1" dirty="0">
                <a:solidFill>
                  <a:srgbClr val="CC3300"/>
                </a:solidFill>
              </a:rPr>
              <a:t>discrete</a:t>
            </a:r>
            <a:r>
              <a:rPr lang="en-US" altLang="ja-JP" sz="2400" dirty="0"/>
              <a:t> image?</a:t>
            </a:r>
          </a:p>
        </p:txBody>
      </p:sp>
      <p:sp>
        <p:nvSpPr>
          <p:cNvPr id="39940" name="Text Box 4">
            <a:extLst>
              <a:ext uri="{FF2B5EF4-FFF2-40B4-BE49-F238E27FC236}">
                <a16:creationId xmlns:a16="http://schemas.microsoft.com/office/drawing/2014/main" id="{3116C86B-DE33-E74B-98C4-FEA829001815}"/>
              </a:ext>
            </a:extLst>
          </p:cNvPr>
          <p:cNvSpPr txBox="1">
            <a:spLocks noChangeArrowheads="1"/>
          </p:cNvSpPr>
          <p:nvPr/>
        </p:nvSpPr>
        <p:spPr bwMode="auto">
          <a:xfrm>
            <a:off x="1482725" y="2114550"/>
            <a:ext cx="3603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ja-JP" sz="2000" dirty="0">
                <a:latin typeface="Times" pitchFamily="2" charset="0"/>
              </a:rPr>
              <a:t>Finite difference approximations:</a:t>
            </a:r>
          </a:p>
        </p:txBody>
      </p:sp>
      <p:sp>
        <p:nvSpPr>
          <p:cNvPr id="39941" name="Rectangle 6">
            <a:extLst>
              <a:ext uri="{FF2B5EF4-FFF2-40B4-BE49-F238E27FC236}">
                <a16:creationId xmlns:a16="http://schemas.microsoft.com/office/drawing/2014/main" id="{ED010C40-4034-8F4E-B910-9EE452C101B1}"/>
              </a:ext>
            </a:extLst>
          </p:cNvPr>
          <p:cNvSpPr>
            <a:spLocks noChangeArrowheads="1"/>
          </p:cNvSpPr>
          <p:nvPr/>
        </p:nvSpPr>
        <p:spPr bwMode="auto">
          <a:xfrm>
            <a:off x="7573963" y="3287713"/>
            <a:ext cx="61118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39942" name="Rectangle 7">
            <a:extLst>
              <a:ext uri="{FF2B5EF4-FFF2-40B4-BE49-F238E27FC236}">
                <a16:creationId xmlns:a16="http://schemas.microsoft.com/office/drawing/2014/main" id="{4F1D10B6-C9E8-2C44-85E7-43044EE75E01}"/>
              </a:ext>
            </a:extLst>
          </p:cNvPr>
          <p:cNvSpPr>
            <a:spLocks noChangeArrowheads="1"/>
          </p:cNvSpPr>
          <p:nvPr/>
        </p:nvSpPr>
        <p:spPr bwMode="auto">
          <a:xfrm>
            <a:off x="7573963" y="2711450"/>
            <a:ext cx="61118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39943" name="Rectangle 8">
            <a:extLst>
              <a:ext uri="{FF2B5EF4-FFF2-40B4-BE49-F238E27FC236}">
                <a16:creationId xmlns:a16="http://schemas.microsoft.com/office/drawing/2014/main" id="{E4BFC657-488B-D44B-A542-97813F58E8C8}"/>
              </a:ext>
            </a:extLst>
          </p:cNvPr>
          <p:cNvSpPr>
            <a:spLocks noChangeArrowheads="1"/>
          </p:cNvSpPr>
          <p:nvPr/>
        </p:nvSpPr>
        <p:spPr bwMode="auto">
          <a:xfrm>
            <a:off x="6967538" y="3287713"/>
            <a:ext cx="60642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39944" name="Rectangle 9">
            <a:extLst>
              <a:ext uri="{FF2B5EF4-FFF2-40B4-BE49-F238E27FC236}">
                <a16:creationId xmlns:a16="http://schemas.microsoft.com/office/drawing/2014/main" id="{2EB755C3-B306-2148-9062-51217B79E4A0}"/>
              </a:ext>
            </a:extLst>
          </p:cNvPr>
          <p:cNvSpPr>
            <a:spLocks noChangeArrowheads="1"/>
          </p:cNvSpPr>
          <p:nvPr/>
        </p:nvSpPr>
        <p:spPr bwMode="auto">
          <a:xfrm>
            <a:off x="6967538" y="2711450"/>
            <a:ext cx="6064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39945" name="Line 14">
            <a:extLst>
              <a:ext uri="{FF2B5EF4-FFF2-40B4-BE49-F238E27FC236}">
                <a16:creationId xmlns:a16="http://schemas.microsoft.com/office/drawing/2014/main" id="{91A41BE4-F2B0-8245-8D37-6AFBE98A9D29}"/>
              </a:ext>
            </a:extLst>
          </p:cNvPr>
          <p:cNvSpPr>
            <a:spLocks noChangeShapeType="1"/>
          </p:cNvSpPr>
          <p:nvPr/>
        </p:nvSpPr>
        <p:spPr bwMode="auto">
          <a:xfrm flipV="1">
            <a:off x="6816725" y="3276600"/>
            <a:ext cx="1447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6" name="Line 15">
            <a:extLst>
              <a:ext uri="{FF2B5EF4-FFF2-40B4-BE49-F238E27FC236}">
                <a16:creationId xmlns:a16="http://schemas.microsoft.com/office/drawing/2014/main" id="{02115F0D-A564-264C-AEE6-49C7A110AAFB}"/>
              </a:ext>
            </a:extLst>
          </p:cNvPr>
          <p:cNvSpPr>
            <a:spLocks noChangeShapeType="1"/>
          </p:cNvSpPr>
          <p:nvPr/>
        </p:nvSpPr>
        <p:spPr bwMode="auto">
          <a:xfrm>
            <a:off x="7531100" y="2663825"/>
            <a:ext cx="0" cy="12223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39947" name="Object 2">
            <a:extLst>
              <a:ext uri="{FF2B5EF4-FFF2-40B4-BE49-F238E27FC236}">
                <a16:creationId xmlns:a16="http://schemas.microsoft.com/office/drawing/2014/main" id="{87C2BF93-98D5-944E-A354-A653D6B3CA79}"/>
              </a:ext>
            </a:extLst>
          </p:cNvPr>
          <p:cNvGraphicFramePr>
            <a:graphicFrameLocks noChangeAspect="1"/>
          </p:cNvGraphicFramePr>
          <p:nvPr/>
        </p:nvGraphicFramePr>
        <p:xfrm>
          <a:off x="6902450" y="2798763"/>
          <a:ext cx="539750" cy="427037"/>
        </p:xfrm>
        <a:graphic>
          <a:graphicData uri="http://schemas.openxmlformats.org/presentationml/2006/ole">
            <mc:AlternateContent xmlns:mc="http://schemas.openxmlformats.org/markup-compatibility/2006">
              <mc:Choice xmlns:v="urn:schemas-microsoft-com:vml" Requires="v">
                <p:oleObj name="Equation" r:id="rId3" imgW="7023100" imgH="5562600" progId="Equation.3">
                  <p:embed/>
                </p:oleObj>
              </mc:Choice>
              <mc:Fallback>
                <p:oleObj name="Equation" r:id="rId3" imgW="7023100" imgH="55626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2450" y="2798763"/>
                        <a:ext cx="539750"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9948" name="Object 3">
            <a:extLst>
              <a:ext uri="{FF2B5EF4-FFF2-40B4-BE49-F238E27FC236}">
                <a16:creationId xmlns:a16="http://schemas.microsoft.com/office/drawing/2014/main" id="{96CED5E1-144E-F445-9839-F726295F24A0}"/>
              </a:ext>
            </a:extLst>
          </p:cNvPr>
          <p:cNvGraphicFramePr>
            <a:graphicFrameLocks noChangeAspect="1"/>
          </p:cNvGraphicFramePr>
          <p:nvPr/>
        </p:nvGraphicFramePr>
        <p:xfrm>
          <a:off x="7540625" y="2800350"/>
          <a:ext cx="696913" cy="427038"/>
        </p:xfrm>
        <a:graphic>
          <a:graphicData uri="http://schemas.openxmlformats.org/presentationml/2006/ole">
            <mc:AlternateContent xmlns:mc="http://schemas.openxmlformats.org/markup-compatibility/2006">
              <mc:Choice xmlns:v="urn:schemas-microsoft-com:vml" Requires="v">
                <p:oleObj name="Equation" r:id="rId5" imgW="9067800" imgH="5562600" progId="Equation.3">
                  <p:embed/>
                </p:oleObj>
              </mc:Choice>
              <mc:Fallback>
                <p:oleObj name="Equation" r:id="rId5" imgW="9067800" imgH="55626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0625" y="2800350"/>
                        <a:ext cx="696913"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9949" name="Object 4">
            <a:extLst>
              <a:ext uri="{FF2B5EF4-FFF2-40B4-BE49-F238E27FC236}">
                <a16:creationId xmlns:a16="http://schemas.microsoft.com/office/drawing/2014/main" id="{9E3839F8-BEB7-5745-B857-ECCFDDCA7061}"/>
              </a:ext>
            </a:extLst>
          </p:cNvPr>
          <p:cNvGraphicFramePr>
            <a:graphicFrameLocks noChangeAspect="1"/>
          </p:cNvGraphicFramePr>
          <p:nvPr/>
        </p:nvGraphicFramePr>
        <p:xfrm>
          <a:off x="6985000" y="3373438"/>
          <a:ext cx="382588" cy="427037"/>
        </p:xfrm>
        <a:graphic>
          <a:graphicData uri="http://schemas.openxmlformats.org/presentationml/2006/ole">
            <mc:AlternateContent xmlns:mc="http://schemas.openxmlformats.org/markup-compatibility/2006">
              <mc:Choice xmlns:v="urn:schemas-microsoft-com:vml" Requires="v">
                <p:oleObj name="Equation" r:id="rId7" imgW="4978400" imgH="5562600" progId="Equation.3">
                  <p:embed/>
                </p:oleObj>
              </mc:Choice>
              <mc:Fallback>
                <p:oleObj name="Equation" r:id="rId7" imgW="4978400" imgH="5562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5000" y="3373438"/>
                        <a:ext cx="382588"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9950" name="Object 5">
            <a:extLst>
              <a:ext uri="{FF2B5EF4-FFF2-40B4-BE49-F238E27FC236}">
                <a16:creationId xmlns:a16="http://schemas.microsoft.com/office/drawing/2014/main" id="{C0BECBD8-8DF3-D244-8711-BC77FE756C97}"/>
              </a:ext>
            </a:extLst>
          </p:cNvPr>
          <p:cNvGraphicFramePr>
            <a:graphicFrameLocks noChangeAspect="1"/>
          </p:cNvGraphicFramePr>
          <p:nvPr/>
        </p:nvGraphicFramePr>
        <p:xfrm>
          <a:off x="7615238" y="3371850"/>
          <a:ext cx="539750" cy="427038"/>
        </p:xfrm>
        <a:graphic>
          <a:graphicData uri="http://schemas.openxmlformats.org/presentationml/2006/ole">
            <mc:AlternateContent xmlns:mc="http://schemas.openxmlformats.org/markup-compatibility/2006">
              <mc:Choice xmlns:v="urn:schemas-microsoft-com:vml" Requires="v">
                <p:oleObj name="Equation" r:id="rId9" imgW="7023100" imgH="5562600" progId="Equation.3">
                  <p:embed/>
                </p:oleObj>
              </mc:Choice>
              <mc:Fallback>
                <p:oleObj name="Equation" r:id="rId9" imgW="7023100" imgH="55626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15238" y="3371850"/>
                        <a:ext cx="539750" cy="427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51" name="Line 23">
            <a:extLst>
              <a:ext uri="{FF2B5EF4-FFF2-40B4-BE49-F238E27FC236}">
                <a16:creationId xmlns:a16="http://schemas.microsoft.com/office/drawing/2014/main" id="{41BA8285-0113-754C-9DCC-B9AC4EEF5FF2}"/>
              </a:ext>
            </a:extLst>
          </p:cNvPr>
          <p:cNvSpPr>
            <a:spLocks noChangeShapeType="1"/>
          </p:cNvSpPr>
          <p:nvPr/>
        </p:nvSpPr>
        <p:spPr bwMode="auto">
          <a:xfrm>
            <a:off x="8335963" y="3016250"/>
            <a:ext cx="134937"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52" name="Line 24">
            <a:extLst>
              <a:ext uri="{FF2B5EF4-FFF2-40B4-BE49-F238E27FC236}">
                <a16:creationId xmlns:a16="http://schemas.microsoft.com/office/drawing/2014/main" id="{565D54D2-99BE-394C-936E-14729A67925E}"/>
              </a:ext>
            </a:extLst>
          </p:cNvPr>
          <p:cNvSpPr>
            <a:spLocks noChangeShapeType="1"/>
          </p:cNvSpPr>
          <p:nvPr/>
        </p:nvSpPr>
        <p:spPr bwMode="auto">
          <a:xfrm>
            <a:off x="8337550" y="3611563"/>
            <a:ext cx="134938"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53" name="Line 25">
            <a:extLst>
              <a:ext uri="{FF2B5EF4-FFF2-40B4-BE49-F238E27FC236}">
                <a16:creationId xmlns:a16="http://schemas.microsoft.com/office/drawing/2014/main" id="{A786813F-FC0A-3B41-A61A-CF30F5F03591}"/>
              </a:ext>
            </a:extLst>
          </p:cNvPr>
          <p:cNvSpPr>
            <a:spLocks noChangeShapeType="1"/>
          </p:cNvSpPr>
          <p:nvPr/>
        </p:nvSpPr>
        <p:spPr bwMode="auto">
          <a:xfrm flipV="1">
            <a:off x="8412163" y="3016250"/>
            <a:ext cx="0" cy="584200"/>
          </a:xfrm>
          <a:prstGeom prst="line">
            <a:avLst/>
          </a:prstGeom>
          <a:noFill/>
          <a:ln w="9525">
            <a:solidFill>
              <a:schemeClr val="bg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39954" name="Object 8">
            <a:extLst>
              <a:ext uri="{FF2B5EF4-FFF2-40B4-BE49-F238E27FC236}">
                <a16:creationId xmlns:a16="http://schemas.microsoft.com/office/drawing/2014/main" id="{0B7CE480-600D-F94F-A1E9-76F9B632FF0C}"/>
              </a:ext>
            </a:extLst>
          </p:cNvPr>
          <p:cNvGraphicFramePr>
            <a:graphicFrameLocks noChangeAspect="1"/>
          </p:cNvGraphicFramePr>
          <p:nvPr/>
        </p:nvGraphicFramePr>
        <p:xfrm>
          <a:off x="8443913" y="3203575"/>
          <a:ext cx="190500" cy="234950"/>
        </p:xfrm>
        <a:graphic>
          <a:graphicData uri="http://schemas.openxmlformats.org/presentationml/2006/ole">
            <mc:AlternateContent xmlns:mc="http://schemas.openxmlformats.org/markup-compatibility/2006">
              <mc:Choice xmlns:v="urn:schemas-microsoft-com:vml" Requires="v">
                <p:oleObj name="Equation" r:id="rId11" imgW="114300" imgH="139700" progId="Equation.3">
                  <p:embed/>
                </p:oleObj>
              </mc:Choice>
              <mc:Fallback>
                <p:oleObj name="Equation" r:id="rId11" imgW="114300" imgH="139700" progId="Equation.3">
                  <p:embed/>
                  <p:pic>
                    <p:nvPicPr>
                      <p:cNvPr id="0" name="Object 8"/>
                      <p:cNvPicPr>
                        <a:picLocks noChangeAspect="1" noChangeArrowheads="1"/>
                      </p:cNvPicPr>
                      <p:nvPr/>
                    </p:nvPicPr>
                    <p:blipFill>
                      <a:blip r:embed="rId12">
                        <a:lum bright="100000"/>
                        <a:extLst>
                          <a:ext uri="{28A0092B-C50C-407E-A947-70E740481C1C}">
                            <a14:useLocalDpi xmlns:a14="http://schemas.microsoft.com/office/drawing/2010/main" val="0"/>
                          </a:ext>
                        </a:extLst>
                      </a:blip>
                      <a:srcRect/>
                      <a:stretch>
                        <a:fillRect/>
                      </a:stretch>
                    </p:blipFill>
                    <p:spPr bwMode="auto">
                      <a:xfrm>
                        <a:off x="8443913" y="3203575"/>
                        <a:ext cx="190500" cy="234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9955" name="Group 27">
            <a:extLst>
              <a:ext uri="{FF2B5EF4-FFF2-40B4-BE49-F238E27FC236}">
                <a16:creationId xmlns:a16="http://schemas.microsoft.com/office/drawing/2014/main" id="{F13F03D9-E994-7C4A-B5D6-4A6768903B49}"/>
              </a:ext>
            </a:extLst>
          </p:cNvPr>
          <p:cNvGrpSpPr>
            <a:grpSpLocks/>
          </p:cNvGrpSpPr>
          <p:nvPr/>
        </p:nvGrpSpPr>
        <p:grpSpPr bwMode="auto">
          <a:xfrm>
            <a:off x="2909888" y="5040313"/>
            <a:ext cx="1217612" cy="1152525"/>
            <a:chOff x="1251" y="3228"/>
            <a:chExt cx="767" cy="726"/>
          </a:xfrm>
        </p:grpSpPr>
        <p:sp>
          <p:nvSpPr>
            <p:cNvPr id="39976" name="Rectangle 28">
              <a:extLst>
                <a:ext uri="{FF2B5EF4-FFF2-40B4-BE49-F238E27FC236}">
                  <a16:creationId xmlns:a16="http://schemas.microsoft.com/office/drawing/2014/main" id="{5019CD77-2078-9744-B090-71D2C3AC21DD}"/>
                </a:ext>
              </a:extLst>
            </p:cNvPr>
            <p:cNvSpPr>
              <a:spLocks noChangeArrowheads="1"/>
            </p:cNvSpPr>
            <p:nvPr/>
          </p:nvSpPr>
          <p:spPr bwMode="auto">
            <a:xfrm>
              <a:off x="1633" y="3591"/>
              <a:ext cx="38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39977" name="Rectangle 29">
              <a:extLst>
                <a:ext uri="{FF2B5EF4-FFF2-40B4-BE49-F238E27FC236}">
                  <a16:creationId xmlns:a16="http://schemas.microsoft.com/office/drawing/2014/main" id="{E2826309-591E-6A41-9924-1EB6F52B97B9}"/>
                </a:ext>
              </a:extLst>
            </p:cNvPr>
            <p:cNvSpPr>
              <a:spLocks noChangeArrowheads="1"/>
            </p:cNvSpPr>
            <p:nvPr/>
          </p:nvSpPr>
          <p:spPr bwMode="auto">
            <a:xfrm>
              <a:off x="1633" y="3228"/>
              <a:ext cx="38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39978" name="Rectangle 30">
              <a:extLst>
                <a:ext uri="{FF2B5EF4-FFF2-40B4-BE49-F238E27FC236}">
                  <a16:creationId xmlns:a16="http://schemas.microsoft.com/office/drawing/2014/main" id="{2883AF70-720C-9247-81D0-EE768570AD26}"/>
                </a:ext>
              </a:extLst>
            </p:cNvPr>
            <p:cNvSpPr>
              <a:spLocks noChangeArrowheads="1"/>
            </p:cNvSpPr>
            <p:nvPr/>
          </p:nvSpPr>
          <p:spPr bwMode="auto">
            <a:xfrm>
              <a:off x="1251" y="3591"/>
              <a:ext cx="382"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39979" name="Rectangle 31">
              <a:extLst>
                <a:ext uri="{FF2B5EF4-FFF2-40B4-BE49-F238E27FC236}">
                  <a16:creationId xmlns:a16="http://schemas.microsoft.com/office/drawing/2014/main" id="{0FB98860-E885-FB40-8913-6D3CD297AEF2}"/>
                </a:ext>
              </a:extLst>
            </p:cNvPr>
            <p:cNvSpPr>
              <a:spLocks noChangeArrowheads="1"/>
            </p:cNvSpPr>
            <p:nvPr/>
          </p:nvSpPr>
          <p:spPr bwMode="auto">
            <a:xfrm>
              <a:off x="1251" y="3228"/>
              <a:ext cx="382"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39980" name="Line 32">
              <a:extLst>
                <a:ext uri="{FF2B5EF4-FFF2-40B4-BE49-F238E27FC236}">
                  <a16:creationId xmlns:a16="http://schemas.microsoft.com/office/drawing/2014/main" id="{6471761D-B620-4042-9EE4-D5B048DF7F49}"/>
                </a:ext>
              </a:extLst>
            </p:cNvPr>
            <p:cNvSpPr>
              <a:spLocks noChangeShapeType="1"/>
            </p:cNvSpPr>
            <p:nvPr/>
          </p:nvSpPr>
          <p:spPr bwMode="auto">
            <a:xfrm>
              <a:off x="1251" y="3228"/>
              <a:ext cx="767" cy="0"/>
            </a:xfrm>
            <a:prstGeom prst="line">
              <a:avLst/>
            </a:prstGeom>
            <a:noFill/>
            <a:ln w="12700" cap="sq">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81" name="Line 33">
              <a:extLst>
                <a:ext uri="{FF2B5EF4-FFF2-40B4-BE49-F238E27FC236}">
                  <a16:creationId xmlns:a16="http://schemas.microsoft.com/office/drawing/2014/main" id="{C251B817-408E-E94F-8CC1-88397FF421BB}"/>
                </a:ext>
              </a:extLst>
            </p:cNvPr>
            <p:cNvSpPr>
              <a:spLocks noChangeShapeType="1"/>
            </p:cNvSpPr>
            <p:nvPr/>
          </p:nvSpPr>
          <p:spPr bwMode="auto">
            <a:xfrm>
              <a:off x="1251" y="3954"/>
              <a:ext cx="767" cy="0"/>
            </a:xfrm>
            <a:prstGeom prst="line">
              <a:avLst/>
            </a:prstGeom>
            <a:noFill/>
            <a:ln w="12700" cap="sq">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82" name="Line 34">
              <a:extLst>
                <a:ext uri="{FF2B5EF4-FFF2-40B4-BE49-F238E27FC236}">
                  <a16:creationId xmlns:a16="http://schemas.microsoft.com/office/drawing/2014/main" id="{58D4F42C-479E-8D44-9342-BEEB5076665F}"/>
                </a:ext>
              </a:extLst>
            </p:cNvPr>
            <p:cNvSpPr>
              <a:spLocks noChangeShapeType="1"/>
            </p:cNvSpPr>
            <p:nvPr/>
          </p:nvSpPr>
          <p:spPr bwMode="auto">
            <a:xfrm>
              <a:off x="1251" y="3228"/>
              <a:ext cx="0" cy="726"/>
            </a:xfrm>
            <a:prstGeom prst="line">
              <a:avLst/>
            </a:prstGeom>
            <a:noFill/>
            <a:ln w="12700" cap="sq">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83" name="Line 35">
              <a:extLst>
                <a:ext uri="{FF2B5EF4-FFF2-40B4-BE49-F238E27FC236}">
                  <a16:creationId xmlns:a16="http://schemas.microsoft.com/office/drawing/2014/main" id="{8E3F3F16-28FC-2149-97D5-83A714DF6E9A}"/>
                </a:ext>
              </a:extLst>
            </p:cNvPr>
            <p:cNvSpPr>
              <a:spLocks noChangeShapeType="1"/>
            </p:cNvSpPr>
            <p:nvPr/>
          </p:nvSpPr>
          <p:spPr bwMode="auto">
            <a:xfrm>
              <a:off x="2018" y="3228"/>
              <a:ext cx="0" cy="726"/>
            </a:xfrm>
            <a:prstGeom prst="line">
              <a:avLst/>
            </a:prstGeom>
            <a:noFill/>
            <a:ln w="12700" cap="sq">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84" name="Line 36">
              <a:extLst>
                <a:ext uri="{FF2B5EF4-FFF2-40B4-BE49-F238E27FC236}">
                  <a16:creationId xmlns:a16="http://schemas.microsoft.com/office/drawing/2014/main" id="{E6DE9863-0D79-204B-94BA-78B3D5EE2D47}"/>
                </a:ext>
              </a:extLst>
            </p:cNvPr>
            <p:cNvSpPr>
              <a:spLocks noChangeShapeType="1"/>
            </p:cNvSpPr>
            <p:nvPr/>
          </p:nvSpPr>
          <p:spPr bwMode="auto">
            <a:xfrm>
              <a:off x="1251" y="3591"/>
              <a:ext cx="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85" name="Line 37">
              <a:extLst>
                <a:ext uri="{FF2B5EF4-FFF2-40B4-BE49-F238E27FC236}">
                  <a16:creationId xmlns:a16="http://schemas.microsoft.com/office/drawing/2014/main" id="{AF94A2D9-220E-254E-AF7E-0111F5478EB9}"/>
                </a:ext>
              </a:extLst>
            </p:cNvPr>
            <p:cNvSpPr>
              <a:spLocks noChangeShapeType="1"/>
            </p:cNvSpPr>
            <p:nvPr/>
          </p:nvSpPr>
          <p:spPr bwMode="auto">
            <a:xfrm>
              <a:off x="1633" y="3228"/>
              <a:ext cx="0" cy="726"/>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39986" name="Object 14">
              <a:extLst>
                <a:ext uri="{FF2B5EF4-FFF2-40B4-BE49-F238E27FC236}">
                  <a16:creationId xmlns:a16="http://schemas.microsoft.com/office/drawing/2014/main" id="{00F66F06-4D0C-5142-B419-F79F16BA2FDE}"/>
                </a:ext>
              </a:extLst>
            </p:cNvPr>
            <p:cNvGraphicFramePr>
              <a:graphicFrameLocks noChangeAspect="1"/>
            </p:cNvGraphicFramePr>
            <p:nvPr>
              <p:extLst>
                <p:ext uri="{D42A27DB-BD31-4B8C-83A1-F6EECF244321}">
                  <p14:modId xmlns:p14="http://schemas.microsoft.com/office/powerpoint/2010/main" val="3110807644"/>
                </p:ext>
              </p:extLst>
            </p:nvPr>
          </p:nvGraphicFramePr>
          <p:xfrm>
            <a:off x="1327" y="3325"/>
            <a:ext cx="227" cy="184"/>
          </p:xfrm>
          <a:graphic>
            <a:graphicData uri="http://schemas.openxmlformats.org/presentationml/2006/ole">
              <mc:AlternateContent xmlns:mc="http://schemas.openxmlformats.org/markup-compatibility/2006">
                <mc:Choice xmlns:v="urn:schemas-microsoft-com:vml" Requires="v">
                  <p:oleObj name="Equation" r:id="rId13" imgW="4686300" imgH="3797300" progId="Equation.3">
                    <p:embed/>
                  </p:oleObj>
                </mc:Choice>
                <mc:Fallback>
                  <p:oleObj name="Equation" r:id="rId13" imgW="4686300" imgH="3797300" progId="Equation.3">
                    <p:embed/>
                    <p:pic>
                      <p:nvPicPr>
                        <p:cNvPr id="0" name="Object 14"/>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1327" y="3325"/>
                          <a:ext cx="227" cy="1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87" name="Object 15">
              <a:extLst>
                <a:ext uri="{FF2B5EF4-FFF2-40B4-BE49-F238E27FC236}">
                  <a16:creationId xmlns:a16="http://schemas.microsoft.com/office/drawing/2014/main" id="{A84E3B2D-685E-DD4E-8AAD-F96BB7ABE67A}"/>
                </a:ext>
              </a:extLst>
            </p:cNvPr>
            <p:cNvGraphicFramePr>
              <a:graphicFrameLocks noChangeAspect="1"/>
            </p:cNvGraphicFramePr>
            <p:nvPr/>
          </p:nvGraphicFramePr>
          <p:xfrm>
            <a:off x="1782" y="3326"/>
            <a:ext cx="99" cy="184"/>
          </p:xfrm>
          <a:graphic>
            <a:graphicData uri="http://schemas.openxmlformats.org/presentationml/2006/ole">
              <mc:AlternateContent xmlns:mc="http://schemas.openxmlformats.org/markup-compatibility/2006">
                <mc:Choice xmlns:v="urn:schemas-microsoft-com:vml" Requires="v">
                  <p:oleObj name="Equation" r:id="rId15" imgW="2044700" imgH="3797300" progId="Equation.3">
                    <p:embed/>
                  </p:oleObj>
                </mc:Choice>
                <mc:Fallback>
                  <p:oleObj name="Equation" r:id="rId15" imgW="2044700" imgH="3797300" progId="Equation.3">
                    <p:embed/>
                    <p:pic>
                      <p:nvPicPr>
                        <p:cNvPr id="0" name="Object 15"/>
                        <p:cNvPicPr>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1782" y="3326"/>
                          <a:ext cx="99" cy="1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88" name="Object 16">
              <a:extLst>
                <a:ext uri="{FF2B5EF4-FFF2-40B4-BE49-F238E27FC236}">
                  <a16:creationId xmlns:a16="http://schemas.microsoft.com/office/drawing/2014/main" id="{3AF26329-3E95-D541-A6CD-6A2BB8896A51}"/>
                </a:ext>
              </a:extLst>
            </p:cNvPr>
            <p:cNvGraphicFramePr>
              <a:graphicFrameLocks noChangeAspect="1"/>
            </p:cNvGraphicFramePr>
            <p:nvPr/>
          </p:nvGraphicFramePr>
          <p:xfrm>
            <a:off x="1336" y="3687"/>
            <a:ext cx="227" cy="184"/>
          </p:xfrm>
          <a:graphic>
            <a:graphicData uri="http://schemas.openxmlformats.org/presentationml/2006/ole">
              <mc:AlternateContent xmlns:mc="http://schemas.openxmlformats.org/markup-compatibility/2006">
                <mc:Choice xmlns:v="urn:schemas-microsoft-com:vml" Requires="v">
                  <p:oleObj name="Equation" r:id="rId17" imgW="4686300" imgH="3797300" progId="Equation.3">
                    <p:embed/>
                  </p:oleObj>
                </mc:Choice>
                <mc:Fallback>
                  <p:oleObj name="Equation" r:id="rId17" imgW="4686300" imgH="3797300" progId="Equation.3">
                    <p:embed/>
                    <p:pic>
                      <p:nvPicPr>
                        <p:cNvPr id="0" name="Object 16"/>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1336" y="3687"/>
                          <a:ext cx="227" cy="1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89" name="Object 17">
              <a:extLst>
                <a:ext uri="{FF2B5EF4-FFF2-40B4-BE49-F238E27FC236}">
                  <a16:creationId xmlns:a16="http://schemas.microsoft.com/office/drawing/2014/main" id="{DC955BC8-89AC-3947-9CB5-AC6B5893F63E}"/>
                </a:ext>
              </a:extLst>
            </p:cNvPr>
            <p:cNvGraphicFramePr>
              <a:graphicFrameLocks noChangeAspect="1"/>
            </p:cNvGraphicFramePr>
            <p:nvPr/>
          </p:nvGraphicFramePr>
          <p:xfrm>
            <a:off x="1779" y="3686"/>
            <a:ext cx="99" cy="184"/>
          </p:xfrm>
          <a:graphic>
            <a:graphicData uri="http://schemas.openxmlformats.org/presentationml/2006/ole">
              <mc:AlternateContent xmlns:mc="http://schemas.openxmlformats.org/markup-compatibility/2006">
                <mc:Choice xmlns:v="urn:schemas-microsoft-com:vml" Requires="v">
                  <p:oleObj name="Equation" r:id="rId18" imgW="2044700" imgH="3797300" progId="Equation.3">
                    <p:embed/>
                  </p:oleObj>
                </mc:Choice>
                <mc:Fallback>
                  <p:oleObj name="Equation" r:id="rId18" imgW="2044700" imgH="3797300" progId="Equation.3">
                    <p:embed/>
                    <p:pic>
                      <p:nvPicPr>
                        <p:cNvPr id="0" name="Object 17"/>
                        <p:cNvPicPr>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1779" y="3686"/>
                          <a:ext cx="99" cy="1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9956" name="Group 43">
            <a:extLst>
              <a:ext uri="{FF2B5EF4-FFF2-40B4-BE49-F238E27FC236}">
                <a16:creationId xmlns:a16="http://schemas.microsoft.com/office/drawing/2014/main" id="{7F4E66E7-FC1E-FB44-A8F5-FFF892041DAA}"/>
              </a:ext>
            </a:extLst>
          </p:cNvPr>
          <p:cNvGrpSpPr>
            <a:grpSpLocks/>
          </p:cNvGrpSpPr>
          <p:nvPr/>
        </p:nvGrpSpPr>
        <p:grpSpPr bwMode="auto">
          <a:xfrm>
            <a:off x="5662613" y="5053013"/>
            <a:ext cx="1217612" cy="1152525"/>
            <a:chOff x="2985" y="3236"/>
            <a:chExt cx="767" cy="726"/>
          </a:xfrm>
        </p:grpSpPr>
        <p:sp>
          <p:nvSpPr>
            <p:cNvPr id="39962" name="Rectangle 44">
              <a:extLst>
                <a:ext uri="{FF2B5EF4-FFF2-40B4-BE49-F238E27FC236}">
                  <a16:creationId xmlns:a16="http://schemas.microsoft.com/office/drawing/2014/main" id="{8B911858-5CD4-BF4A-9F09-72F8F54C6995}"/>
                </a:ext>
              </a:extLst>
            </p:cNvPr>
            <p:cNvSpPr>
              <a:spLocks noChangeArrowheads="1"/>
            </p:cNvSpPr>
            <p:nvPr/>
          </p:nvSpPr>
          <p:spPr bwMode="auto">
            <a:xfrm>
              <a:off x="3367" y="3599"/>
              <a:ext cx="38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39963" name="Rectangle 45">
              <a:extLst>
                <a:ext uri="{FF2B5EF4-FFF2-40B4-BE49-F238E27FC236}">
                  <a16:creationId xmlns:a16="http://schemas.microsoft.com/office/drawing/2014/main" id="{60B8BB0E-434C-6A42-8843-23D8C8D2F1F7}"/>
                </a:ext>
              </a:extLst>
            </p:cNvPr>
            <p:cNvSpPr>
              <a:spLocks noChangeArrowheads="1"/>
            </p:cNvSpPr>
            <p:nvPr/>
          </p:nvSpPr>
          <p:spPr bwMode="auto">
            <a:xfrm>
              <a:off x="3367" y="3236"/>
              <a:ext cx="38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39964" name="Rectangle 46">
              <a:extLst>
                <a:ext uri="{FF2B5EF4-FFF2-40B4-BE49-F238E27FC236}">
                  <a16:creationId xmlns:a16="http://schemas.microsoft.com/office/drawing/2014/main" id="{7EE658FB-9D28-E34C-B175-C416861A4366}"/>
                </a:ext>
              </a:extLst>
            </p:cNvPr>
            <p:cNvSpPr>
              <a:spLocks noChangeArrowheads="1"/>
            </p:cNvSpPr>
            <p:nvPr/>
          </p:nvSpPr>
          <p:spPr bwMode="auto">
            <a:xfrm>
              <a:off x="2985" y="3599"/>
              <a:ext cx="382"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39965" name="Rectangle 47">
              <a:extLst>
                <a:ext uri="{FF2B5EF4-FFF2-40B4-BE49-F238E27FC236}">
                  <a16:creationId xmlns:a16="http://schemas.microsoft.com/office/drawing/2014/main" id="{900BE4A1-7AD9-0F42-B23F-46815E24A602}"/>
                </a:ext>
              </a:extLst>
            </p:cNvPr>
            <p:cNvSpPr>
              <a:spLocks noChangeArrowheads="1"/>
            </p:cNvSpPr>
            <p:nvPr/>
          </p:nvSpPr>
          <p:spPr bwMode="auto">
            <a:xfrm>
              <a:off x="2985" y="3236"/>
              <a:ext cx="382"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39966" name="Line 48">
              <a:extLst>
                <a:ext uri="{FF2B5EF4-FFF2-40B4-BE49-F238E27FC236}">
                  <a16:creationId xmlns:a16="http://schemas.microsoft.com/office/drawing/2014/main" id="{EA644815-C539-2949-A097-34A5CEA43C57}"/>
                </a:ext>
              </a:extLst>
            </p:cNvPr>
            <p:cNvSpPr>
              <a:spLocks noChangeShapeType="1"/>
            </p:cNvSpPr>
            <p:nvPr/>
          </p:nvSpPr>
          <p:spPr bwMode="auto">
            <a:xfrm>
              <a:off x="2985" y="3236"/>
              <a:ext cx="767" cy="0"/>
            </a:xfrm>
            <a:prstGeom prst="line">
              <a:avLst/>
            </a:prstGeom>
            <a:noFill/>
            <a:ln w="12700" cap="sq">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67" name="Line 49">
              <a:extLst>
                <a:ext uri="{FF2B5EF4-FFF2-40B4-BE49-F238E27FC236}">
                  <a16:creationId xmlns:a16="http://schemas.microsoft.com/office/drawing/2014/main" id="{369BE3B6-0042-F248-AB5C-6A281841D174}"/>
                </a:ext>
              </a:extLst>
            </p:cNvPr>
            <p:cNvSpPr>
              <a:spLocks noChangeShapeType="1"/>
            </p:cNvSpPr>
            <p:nvPr/>
          </p:nvSpPr>
          <p:spPr bwMode="auto">
            <a:xfrm>
              <a:off x="2985" y="3962"/>
              <a:ext cx="767" cy="0"/>
            </a:xfrm>
            <a:prstGeom prst="line">
              <a:avLst/>
            </a:prstGeom>
            <a:noFill/>
            <a:ln w="12700" cap="sq">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68" name="Line 50">
              <a:extLst>
                <a:ext uri="{FF2B5EF4-FFF2-40B4-BE49-F238E27FC236}">
                  <a16:creationId xmlns:a16="http://schemas.microsoft.com/office/drawing/2014/main" id="{61895197-C8BB-7E40-8C3D-6ECFC64DD90F}"/>
                </a:ext>
              </a:extLst>
            </p:cNvPr>
            <p:cNvSpPr>
              <a:spLocks noChangeShapeType="1"/>
            </p:cNvSpPr>
            <p:nvPr/>
          </p:nvSpPr>
          <p:spPr bwMode="auto">
            <a:xfrm>
              <a:off x="2985" y="3236"/>
              <a:ext cx="0" cy="726"/>
            </a:xfrm>
            <a:prstGeom prst="line">
              <a:avLst/>
            </a:prstGeom>
            <a:noFill/>
            <a:ln w="12700" cap="sq">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69" name="Line 51">
              <a:extLst>
                <a:ext uri="{FF2B5EF4-FFF2-40B4-BE49-F238E27FC236}">
                  <a16:creationId xmlns:a16="http://schemas.microsoft.com/office/drawing/2014/main" id="{1DDD7012-FAD4-A649-BAB3-9E6CC856F752}"/>
                </a:ext>
              </a:extLst>
            </p:cNvPr>
            <p:cNvSpPr>
              <a:spLocks noChangeShapeType="1"/>
            </p:cNvSpPr>
            <p:nvPr/>
          </p:nvSpPr>
          <p:spPr bwMode="auto">
            <a:xfrm>
              <a:off x="3752" y="3236"/>
              <a:ext cx="0" cy="726"/>
            </a:xfrm>
            <a:prstGeom prst="line">
              <a:avLst/>
            </a:prstGeom>
            <a:noFill/>
            <a:ln w="12700" cap="sq">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70" name="Line 52">
              <a:extLst>
                <a:ext uri="{FF2B5EF4-FFF2-40B4-BE49-F238E27FC236}">
                  <a16:creationId xmlns:a16="http://schemas.microsoft.com/office/drawing/2014/main" id="{A5D3055A-304A-4749-BA02-202FC1608F21}"/>
                </a:ext>
              </a:extLst>
            </p:cNvPr>
            <p:cNvSpPr>
              <a:spLocks noChangeShapeType="1"/>
            </p:cNvSpPr>
            <p:nvPr/>
          </p:nvSpPr>
          <p:spPr bwMode="auto">
            <a:xfrm>
              <a:off x="2985" y="3599"/>
              <a:ext cx="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71" name="Line 53">
              <a:extLst>
                <a:ext uri="{FF2B5EF4-FFF2-40B4-BE49-F238E27FC236}">
                  <a16:creationId xmlns:a16="http://schemas.microsoft.com/office/drawing/2014/main" id="{88902A88-B1CA-474B-A1FF-DD4504F28328}"/>
                </a:ext>
              </a:extLst>
            </p:cNvPr>
            <p:cNvSpPr>
              <a:spLocks noChangeShapeType="1"/>
            </p:cNvSpPr>
            <p:nvPr/>
          </p:nvSpPr>
          <p:spPr bwMode="auto">
            <a:xfrm>
              <a:off x="3367" y="3236"/>
              <a:ext cx="0" cy="726"/>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39972" name="Object 9">
              <a:extLst>
                <a:ext uri="{FF2B5EF4-FFF2-40B4-BE49-F238E27FC236}">
                  <a16:creationId xmlns:a16="http://schemas.microsoft.com/office/drawing/2014/main" id="{EB230139-7019-EA4A-8A55-8D01230EF7FE}"/>
                </a:ext>
              </a:extLst>
            </p:cNvPr>
            <p:cNvGraphicFramePr>
              <a:graphicFrameLocks noChangeAspect="1"/>
            </p:cNvGraphicFramePr>
            <p:nvPr/>
          </p:nvGraphicFramePr>
          <p:xfrm>
            <a:off x="3124" y="3333"/>
            <a:ext cx="100" cy="184"/>
          </p:xfrm>
          <a:graphic>
            <a:graphicData uri="http://schemas.openxmlformats.org/presentationml/2006/ole">
              <mc:AlternateContent xmlns:mc="http://schemas.openxmlformats.org/markup-compatibility/2006">
                <mc:Choice xmlns:v="urn:schemas-microsoft-com:vml" Requires="v">
                  <p:oleObj name="Equation" r:id="rId19" imgW="2044700" imgH="3797300" progId="Equation.3">
                    <p:embed/>
                  </p:oleObj>
                </mc:Choice>
                <mc:Fallback>
                  <p:oleObj name="Equation" r:id="rId19" imgW="2044700" imgH="3797300" progId="Equation.3">
                    <p:embed/>
                    <p:pic>
                      <p:nvPicPr>
                        <p:cNvPr id="0" name="Object 9"/>
                        <p:cNvPicPr>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3124" y="3333"/>
                          <a:ext cx="100" cy="1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73" name="Object 10">
              <a:extLst>
                <a:ext uri="{FF2B5EF4-FFF2-40B4-BE49-F238E27FC236}">
                  <a16:creationId xmlns:a16="http://schemas.microsoft.com/office/drawing/2014/main" id="{42A3F7E5-BD62-1C4B-8E14-89FE627FDC52}"/>
                </a:ext>
              </a:extLst>
            </p:cNvPr>
            <p:cNvGraphicFramePr>
              <a:graphicFrameLocks noChangeAspect="1"/>
            </p:cNvGraphicFramePr>
            <p:nvPr/>
          </p:nvGraphicFramePr>
          <p:xfrm>
            <a:off x="3516" y="3334"/>
            <a:ext cx="99" cy="175"/>
          </p:xfrm>
          <a:graphic>
            <a:graphicData uri="http://schemas.openxmlformats.org/presentationml/2006/ole">
              <mc:AlternateContent xmlns:mc="http://schemas.openxmlformats.org/markup-compatibility/2006">
                <mc:Choice xmlns:v="urn:schemas-microsoft-com:vml" Requires="v">
                  <p:oleObj name="Equation" r:id="rId20" imgW="2044700" imgH="3797300" progId="Equation.3">
                    <p:embed/>
                  </p:oleObj>
                </mc:Choice>
                <mc:Fallback>
                  <p:oleObj name="Equation" r:id="rId20" imgW="2044700" imgH="3797300" progId="Equation.3">
                    <p:embed/>
                    <p:pic>
                      <p:nvPicPr>
                        <p:cNvPr id="0" name="Object 10"/>
                        <p:cNvPicPr>
                          <a:picLocks noChangeAspect="1" noChangeArrowheads="1"/>
                        </p:cNvPicPr>
                        <p:nvPr/>
                      </p:nvPicPr>
                      <p:blipFill>
                        <a:blip r:embed="rId16">
                          <a:lum bright="100000"/>
                          <a:extLst>
                            <a:ext uri="{28A0092B-C50C-407E-A947-70E740481C1C}">
                              <a14:useLocalDpi xmlns:a14="http://schemas.microsoft.com/office/drawing/2010/main" val="0"/>
                            </a:ext>
                          </a:extLst>
                        </a:blip>
                        <a:srcRect/>
                        <a:stretch>
                          <a:fillRect/>
                        </a:stretch>
                      </p:blipFill>
                      <p:spPr bwMode="auto">
                        <a:xfrm>
                          <a:off x="3516" y="3334"/>
                          <a:ext cx="99" cy="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74" name="Object 11">
              <a:extLst>
                <a:ext uri="{FF2B5EF4-FFF2-40B4-BE49-F238E27FC236}">
                  <a16:creationId xmlns:a16="http://schemas.microsoft.com/office/drawing/2014/main" id="{3E06FC5A-675C-C14B-A84F-BFCD2F1D9FD0}"/>
                </a:ext>
              </a:extLst>
            </p:cNvPr>
            <p:cNvGraphicFramePr>
              <a:graphicFrameLocks noChangeAspect="1"/>
            </p:cNvGraphicFramePr>
            <p:nvPr/>
          </p:nvGraphicFramePr>
          <p:xfrm>
            <a:off x="3070" y="3695"/>
            <a:ext cx="227" cy="184"/>
          </p:xfrm>
          <a:graphic>
            <a:graphicData uri="http://schemas.openxmlformats.org/presentationml/2006/ole">
              <mc:AlternateContent xmlns:mc="http://schemas.openxmlformats.org/markup-compatibility/2006">
                <mc:Choice xmlns:v="urn:schemas-microsoft-com:vml" Requires="v">
                  <p:oleObj name="Equation" r:id="rId21" imgW="4686300" imgH="3797300" progId="Equation.3">
                    <p:embed/>
                  </p:oleObj>
                </mc:Choice>
                <mc:Fallback>
                  <p:oleObj name="Equation" r:id="rId21" imgW="4686300" imgH="3797300" progId="Equation.3">
                    <p:embed/>
                    <p:pic>
                      <p:nvPicPr>
                        <p:cNvPr id="0" name="Object 11"/>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3070" y="3695"/>
                          <a:ext cx="227" cy="1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75" name="Object 12">
              <a:extLst>
                <a:ext uri="{FF2B5EF4-FFF2-40B4-BE49-F238E27FC236}">
                  <a16:creationId xmlns:a16="http://schemas.microsoft.com/office/drawing/2014/main" id="{3864D7E0-7B6B-9C47-8BFF-2767D515B3E1}"/>
                </a:ext>
              </a:extLst>
            </p:cNvPr>
            <p:cNvGraphicFramePr>
              <a:graphicFrameLocks noChangeAspect="1"/>
            </p:cNvGraphicFramePr>
            <p:nvPr/>
          </p:nvGraphicFramePr>
          <p:xfrm>
            <a:off x="3450" y="3694"/>
            <a:ext cx="226" cy="184"/>
          </p:xfrm>
          <a:graphic>
            <a:graphicData uri="http://schemas.openxmlformats.org/presentationml/2006/ole">
              <mc:AlternateContent xmlns:mc="http://schemas.openxmlformats.org/markup-compatibility/2006">
                <mc:Choice xmlns:v="urn:schemas-microsoft-com:vml" Requires="v">
                  <p:oleObj name="Equation" r:id="rId22" imgW="4686300" imgH="3797300" progId="Equation.3">
                    <p:embed/>
                  </p:oleObj>
                </mc:Choice>
                <mc:Fallback>
                  <p:oleObj name="Equation" r:id="rId22" imgW="4686300" imgH="3797300" progId="Equation.3">
                    <p:embed/>
                    <p:pic>
                      <p:nvPicPr>
                        <p:cNvPr id="0" name="Object 12"/>
                        <p:cNvPicPr>
                          <a:picLocks noChangeAspect="1" noChangeArrowheads="1"/>
                        </p:cNvPicPr>
                        <p:nvPr/>
                      </p:nvPicPr>
                      <p:blipFill>
                        <a:blip r:embed="rId14">
                          <a:lum bright="100000"/>
                          <a:extLst>
                            <a:ext uri="{28A0092B-C50C-407E-A947-70E740481C1C}">
                              <a14:useLocalDpi xmlns:a14="http://schemas.microsoft.com/office/drawing/2010/main" val="0"/>
                            </a:ext>
                          </a:extLst>
                        </a:blip>
                        <a:srcRect/>
                        <a:stretch>
                          <a:fillRect/>
                        </a:stretch>
                      </p:blipFill>
                      <p:spPr bwMode="auto">
                        <a:xfrm>
                          <a:off x="3450" y="3694"/>
                          <a:ext cx="226" cy="1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9957" name="Text Box 59">
            <a:extLst>
              <a:ext uri="{FF2B5EF4-FFF2-40B4-BE49-F238E27FC236}">
                <a16:creationId xmlns:a16="http://schemas.microsoft.com/office/drawing/2014/main" id="{854E8284-129A-5B49-A617-671C7A509E71}"/>
              </a:ext>
            </a:extLst>
          </p:cNvPr>
          <p:cNvSpPr txBox="1">
            <a:spLocks noChangeArrowheads="1"/>
          </p:cNvSpPr>
          <p:nvPr/>
        </p:nvSpPr>
        <p:spPr bwMode="auto">
          <a:xfrm>
            <a:off x="1447800" y="4410075"/>
            <a:ext cx="23034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ja-JP" sz="2000">
                <a:latin typeface="Times" pitchFamily="2" charset="0"/>
              </a:rPr>
              <a:t>Convolution masks :</a:t>
            </a:r>
          </a:p>
        </p:txBody>
      </p:sp>
      <p:graphicFrame>
        <p:nvGraphicFramePr>
          <p:cNvPr id="39958" name="Object 55">
            <a:extLst>
              <a:ext uri="{FF2B5EF4-FFF2-40B4-BE49-F238E27FC236}">
                <a16:creationId xmlns:a16="http://schemas.microsoft.com/office/drawing/2014/main" id="{C0289627-F6DC-BC4B-81D9-7E6B052667C9}"/>
              </a:ext>
            </a:extLst>
          </p:cNvPr>
          <p:cNvGraphicFramePr>
            <a:graphicFrameLocks noChangeAspect="1"/>
          </p:cNvGraphicFramePr>
          <p:nvPr/>
        </p:nvGraphicFramePr>
        <p:xfrm>
          <a:off x="2236788" y="2470150"/>
          <a:ext cx="4087812" cy="1492250"/>
        </p:xfrm>
        <a:graphic>
          <a:graphicData uri="http://schemas.openxmlformats.org/presentationml/2006/ole">
            <mc:AlternateContent xmlns:mc="http://schemas.openxmlformats.org/markup-compatibility/2006">
              <mc:Choice xmlns:v="urn:schemas-microsoft-com:vml" Requires="v">
                <p:oleObj name="Equation" r:id="rId23" imgW="5422900" imgH="1968500" progId="Equation.3">
                  <p:embed/>
                </p:oleObj>
              </mc:Choice>
              <mc:Fallback>
                <p:oleObj name="Equation" r:id="rId23" imgW="5422900" imgH="1968500" progId="Equation.3">
                  <p:embed/>
                  <p:pic>
                    <p:nvPicPr>
                      <p:cNvPr id="0" name="Object 5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36788" y="2470150"/>
                        <a:ext cx="4087812" cy="149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9959" name="Object 56">
            <a:extLst>
              <a:ext uri="{FF2B5EF4-FFF2-40B4-BE49-F238E27FC236}">
                <a16:creationId xmlns:a16="http://schemas.microsoft.com/office/drawing/2014/main" id="{E31F3891-F272-6E4D-91E7-D2C956DDB71C}"/>
              </a:ext>
            </a:extLst>
          </p:cNvPr>
          <p:cNvGraphicFramePr>
            <a:graphicFrameLocks noChangeAspect="1"/>
          </p:cNvGraphicFramePr>
          <p:nvPr/>
        </p:nvGraphicFramePr>
        <p:xfrm>
          <a:off x="1676400" y="5181600"/>
          <a:ext cx="993775" cy="700088"/>
        </p:xfrm>
        <a:graphic>
          <a:graphicData uri="http://schemas.openxmlformats.org/presentationml/2006/ole">
            <mc:AlternateContent xmlns:mc="http://schemas.openxmlformats.org/markup-compatibility/2006">
              <mc:Choice xmlns:v="urn:schemas-microsoft-com:vml" Requires="v">
                <p:oleObj name="Equation" r:id="rId25" imgW="1308100" imgH="901700" progId="Equation.3">
                  <p:embed/>
                </p:oleObj>
              </mc:Choice>
              <mc:Fallback>
                <p:oleObj name="Equation" r:id="rId25" imgW="1308100" imgH="901700" progId="Equation.3">
                  <p:embed/>
                  <p:pic>
                    <p:nvPicPr>
                      <p:cNvPr id="0" name="Object 5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76400" y="5181600"/>
                        <a:ext cx="993775" cy="70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9960" name="Object 57">
            <a:extLst>
              <a:ext uri="{FF2B5EF4-FFF2-40B4-BE49-F238E27FC236}">
                <a16:creationId xmlns:a16="http://schemas.microsoft.com/office/drawing/2014/main" id="{25144C15-2899-0F4A-B918-883FA8B2438E}"/>
              </a:ext>
            </a:extLst>
          </p:cNvPr>
          <p:cNvGraphicFramePr>
            <a:graphicFrameLocks noChangeAspect="1"/>
          </p:cNvGraphicFramePr>
          <p:nvPr/>
        </p:nvGraphicFramePr>
        <p:xfrm>
          <a:off x="4572000" y="5235575"/>
          <a:ext cx="993775" cy="744538"/>
        </p:xfrm>
        <a:graphic>
          <a:graphicData uri="http://schemas.openxmlformats.org/presentationml/2006/ole">
            <mc:AlternateContent xmlns:mc="http://schemas.openxmlformats.org/markup-compatibility/2006">
              <mc:Choice xmlns:v="urn:schemas-microsoft-com:vml" Requires="v">
                <p:oleObj name="Equation" r:id="rId27" imgW="1308100" imgH="965200" progId="Equation.3">
                  <p:embed/>
                </p:oleObj>
              </mc:Choice>
              <mc:Fallback>
                <p:oleObj name="Equation" r:id="rId27" imgW="1308100" imgH="965200" progId="Equation.3">
                  <p:embed/>
                  <p:pic>
                    <p:nvPicPr>
                      <p:cNvPr id="0" name="Object 5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72000" y="5235575"/>
                        <a:ext cx="993775"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61" name="TextBox 1">
            <a:extLst>
              <a:ext uri="{FF2B5EF4-FFF2-40B4-BE49-F238E27FC236}">
                <a16:creationId xmlns:a16="http://schemas.microsoft.com/office/drawing/2014/main" id="{C5E8A236-711A-4741-9C85-E535A7D87EE6}"/>
              </a:ext>
            </a:extLst>
          </p:cNvPr>
          <p:cNvSpPr txBox="1">
            <a:spLocks noChangeArrowheads="1"/>
          </p:cNvSpPr>
          <p:nvPr/>
        </p:nvSpPr>
        <p:spPr bwMode="auto">
          <a:xfrm>
            <a:off x="1482725" y="6337300"/>
            <a:ext cx="4740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en-US" sz="1800" dirty="0">
                <a:latin typeface="Times" pitchFamily="2" charset="0"/>
              </a:rPr>
              <a:t>See </a:t>
            </a:r>
            <a:r>
              <a:rPr lang="en-US" altLang="en-US" sz="1800" dirty="0">
                <a:latin typeface="Times" pitchFamily="2" charset="0"/>
                <a:hlinkClick r:id="rId29">
                  <a:extLst>
                    <a:ext uri="{A12FA001-AC4F-418D-AE19-62706E023703}">
                      <ahyp:hlinkClr xmlns:ahyp="http://schemas.microsoft.com/office/drawing/2018/hyperlinkcolor" val="tx"/>
                    </a:ext>
                  </a:extLst>
                </a:hlinkClick>
              </a:rPr>
              <a:t>https://en.wikipedia.org/wiki/Edge_detection</a:t>
            </a:r>
            <a:endParaRPr lang="en-US" altLang="en-US" sz="1800" dirty="0">
              <a:latin typeface="Times" pitchFamily="2" charset="0"/>
            </a:endParaRPr>
          </a:p>
        </p:txBody>
      </p:sp>
      <p:sp>
        <p:nvSpPr>
          <p:cNvPr id="5" name="TextBox 4">
            <a:extLst>
              <a:ext uri="{FF2B5EF4-FFF2-40B4-BE49-F238E27FC236}">
                <a16:creationId xmlns:a16="http://schemas.microsoft.com/office/drawing/2014/main" id="{58C368C5-18C5-A304-6666-62AA45248B57}"/>
              </a:ext>
            </a:extLst>
          </p:cNvPr>
          <p:cNvSpPr txBox="1"/>
          <p:nvPr/>
        </p:nvSpPr>
        <p:spPr>
          <a:xfrm>
            <a:off x="8388351" y="3077517"/>
            <a:ext cx="338554" cy="461665"/>
          </a:xfrm>
          <a:prstGeom prst="rect">
            <a:avLst/>
          </a:prstGeom>
          <a:noFill/>
        </p:spPr>
        <p:txBody>
          <a:bodyPr wrap="none" rtlCol="0">
            <a:spAutoFit/>
          </a:bodyPr>
          <a:lstStyle/>
          <a:p>
            <a:r>
              <a:rPr lang="en-US" dirty="0"/>
              <a:t>𝛆</a:t>
            </a:r>
          </a:p>
        </p:txBody>
      </p:sp>
      <p:sp>
        <p:nvSpPr>
          <p:cNvPr id="6" name="TextBox 5">
            <a:extLst>
              <a:ext uri="{FF2B5EF4-FFF2-40B4-BE49-F238E27FC236}">
                <a16:creationId xmlns:a16="http://schemas.microsoft.com/office/drawing/2014/main" id="{483B61A1-CE10-DAC4-9361-8E2EACE66282}"/>
              </a:ext>
            </a:extLst>
          </p:cNvPr>
          <p:cNvSpPr txBox="1"/>
          <p:nvPr/>
        </p:nvSpPr>
        <p:spPr>
          <a:xfrm>
            <a:off x="2995001" y="5678638"/>
            <a:ext cx="441146" cy="461665"/>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D6C8C919-83BD-37BB-CA8F-3E3721BA3FE0}"/>
              </a:ext>
            </a:extLst>
          </p:cNvPr>
          <p:cNvSpPr txBox="1"/>
          <p:nvPr/>
        </p:nvSpPr>
        <p:spPr>
          <a:xfrm>
            <a:off x="2995885" y="5105551"/>
            <a:ext cx="441146" cy="461665"/>
          </a:xfrm>
          <a:prstGeom prst="rect">
            <a:avLst/>
          </a:prstGeom>
          <a:noFill/>
        </p:spPr>
        <p:txBody>
          <a:bodyPr wrap="none" rtlCol="0">
            <a:spAutoFit/>
          </a:bodyPr>
          <a:lstStyle/>
          <a:p>
            <a:r>
              <a:rPr lang="en-US" dirty="0"/>
              <a:t>-1</a:t>
            </a:r>
          </a:p>
        </p:txBody>
      </p:sp>
      <p:sp>
        <p:nvSpPr>
          <p:cNvPr id="9" name="TextBox 8">
            <a:extLst>
              <a:ext uri="{FF2B5EF4-FFF2-40B4-BE49-F238E27FC236}">
                <a16:creationId xmlns:a16="http://schemas.microsoft.com/office/drawing/2014/main" id="{7D0362A7-968B-EB95-4275-691EF984482C}"/>
              </a:ext>
            </a:extLst>
          </p:cNvPr>
          <p:cNvSpPr txBox="1"/>
          <p:nvPr/>
        </p:nvSpPr>
        <p:spPr>
          <a:xfrm>
            <a:off x="5776916" y="5705476"/>
            <a:ext cx="441146" cy="461665"/>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20E0816C-10DE-54CA-E1E5-1BD2198671AE}"/>
              </a:ext>
            </a:extLst>
          </p:cNvPr>
          <p:cNvSpPr txBox="1"/>
          <p:nvPr/>
        </p:nvSpPr>
        <p:spPr>
          <a:xfrm>
            <a:off x="6398974" y="5675760"/>
            <a:ext cx="441146" cy="461665"/>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ADF8101A-1AFC-54CF-9830-E0BC6A53C2F5}"/>
              </a:ext>
            </a:extLst>
          </p:cNvPr>
          <p:cNvSpPr txBox="1"/>
          <p:nvPr/>
        </p:nvSpPr>
        <p:spPr>
          <a:xfrm>
            <a:off x="3677821" y="5088235"/>
            <a:ext cx="338554" cy="461665"/>
          </a:xfrm>
          <a:prstGeom prst="rect">
            <a:avLst/>
          </a:prstGeom>
          <a:noFill/>
        </p:spPr>
        <p:txBody>
          <a:bodyPr wrap="none" rtlCol="0">
            <a:spAutoFit/>
          </a:bodyPr>
          <a:lstStyle/>
          <a:p>
            <a:r>
              <a:rPr lang="en-US" dirty="0"/>
              <a:t>1</a:t>
            </a:r>
          </a:p>
        </p:txBody>
      </p:sp>
      <p:sp>
        <p:nvSpPr>
          <p:cNvPr id="12" name="TextBox 11">
            <a:extLst>
              <a:ext uri="{FF2B5EF4-FFF2-40B4-BE49-F238E27FC236}">
                <a16:creationId xmlns:a16="http://schemas.microsoft.com/office/drawing/2014/main" id="{06802339-A64C-84D8-63B5-35E01E000568}"/>
              </a:ext>
            </a:extLst>
          </p:cNvPr>
          <p:cNvSpPr txBox="1"/>
          <p:nvPr/>
        </p:nvSpPr>
        <p:spPr>
          <a:xfrm>
            <a:off x="3668088" y="5684987"/>
            <a:ext cx="338554" cy="461665"/>
          </a:xfrm>
          <a:prstGeom prst="rect">
            <a:avLst/>
          </a:prstGeom>
          <a:noFill/>
        </p:spPr>
        <p:txBody>
          <a:bodyPr wrap="none" rtlCol="0">
            <a:spAutoFit/>
          </a:bodyPr>
          <a:lstStyle/>
          <a:p>
            <a:r>
              <a:rPr lang="en-US" dirty="0"/>
              <a:t>1</a:t>
            </a:r>
          </a:p>
        </p:txBody>
      </p:sp>
      <p:sp>
        <p:nvSpPr>
          <p:cNvPr id="13" name="TextBox 12">
            <a:extLst>
              <a:ext uri="{FF2B5EF4-FFF2-40B4-BE49-F238E27FC236}">
                <a16:creationId xmlns:a16="http://schemas.microsoft.com/office/drawing/2014/main" id="{291FE7A6-F1BD-D944-1056-088DB45C6430}"/>
              </a:ext>
            </a:extLst>
          </p:cNvPr>
          <p:cNvSpPr txBox="1"/>
          <p:nvPr/>
        </p:nvSpPr>
        <p:spPr>
          <a:xfrm>
            <a:off x="5818358" y="5126633"/>
            <a:ext cx="338554" cy="461665"/>
          </a:xfrm>
          <a:prstGeom prst="rect">
            <a:avLst/>
          </a:prstGeom>
          <a:noFill/>
        </p:spPr>
        <p:txBody>
          <a:bodyPr wrap="none" rtlCol="0">
            <a:spAutoFit/>
          </a:bodyPr>
          <a:lstStyle/>
          <a:p>
            <a:r>
              <a:rPr lang="en-US" dirty="0"/>
              <a:t>1</a:t>
            </a:r>
          </a:p>
        </p:txBody>
      </p:sp>
      <p:sp>
        <p:nvSpPr>
          <p:cNvPr id="14" name="TextBox 13">
            <a:extLst>
              <a:ext uri="{FF2B5EF4-FFF2-40B4-BE49-F238E27FC236}">
                <a16:creationId xmlns:a16="http://schemas.microsoft.com/office/drawing/2014/main" id="{F28E4BE6-B288-F71E-E2E5-8AB8CA80FFFF}"/>
              </a:ext>
            </a:extLst>
          </p:cNvPr>
          <p:cNvSpPr txBox="1"/>
          <p:nvPr/>
        </p:nvSpPr>
        <p:spPr>
          <a:xfrm>
            <a:off x="6414879" y="5115447"/>
            <a:ext cx="338554" cy="461665"/>
          </a:xfrm>
          <a:prstGeom prst="rect">
            <a:avLst/>
          </a:prstGeom>
          <a:noFill/>
        </p:spPr>
        <p:txBody>
          <a:bodyPr wrap="none" rtlCol="0">
            <a:spAutoFit/>
          </a:bodyPr>
          <a:lstStyle/>
          <a:p>
            <a:r>
              <a:rPr lang="en-US" dirty="0"/>
              <a:t>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25">
            <a:extLst>
              <a:ext uri="{FF2B5EF4-FFF2-40B4-BE49-F238E27FC236}">
                <a16:creationId xmlns:a16="http://schemas.microsoft.com/office/drawing/2014/main" id="{24040F0E-4096-5243-BA7D-4ECD97AD32AC}"/>
              </a:ext>
            </a:extLst>
          </p:cNvPr>
          <p:cNvSpPr>
            <a:spLocks noChangeArrowheads="1"/>
          </p:cNvSpPr>
          <p:nvPr/>
        </p:nvSpPr>
        <p:spPr bwMode="auto">
          <a:xfrm>
            <a:off x="6251575" y="1295400"/>
            <a:ext cx="1905000" cy="1752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endParaRPr lang="en-US" altLang="en-US" sz="2400">
              <a:latin typeface="Times" pitchFamily="2" charset="0"/>
            </a:endParaRPr>
          </a:p>
        </p:txBody>
      </p:sp>
      <p:grpSp>
        <p:nvGrpSpPr>
          <p:cNvPr id="41986" name="Group 3">
            <a:extLst>
              <a:ext uri="{FF2B5EF4-FFF2-40B4-BE49-F238E27FC236}">
                <a16:creationId xmlns:a16="http://schemas.microsoft.com/office/drawing/2014/main" id="{C416FB3D-A39F-ED45-B3A4-157D04D401D0}"/>
              </a:ext>
            </a:extLst>
          </p:cNvPr>
          <p:cNvGrpSpPr>
            <a:grpSpLocks/>
          </p:cNvGrpSpPr>
          <p:nvPr/>
        </p:nvGrpSpPr>
        <p:grpSpPr bwMode="auto">
          <a:xfrm>
            <a:off x="6248400" y="1311275"/>
            <a:ext cx="1925638" cy="1730375"/>
            <a:chOff x="4305" y="736"/>
            <a:chExt cx="1213" cy="1090"/>
          </a:xfrm>
        </p:grpSpPr>
        <p:grpSp>
          <p:nvGrpSpPr>
            <p:cNvPr id="42039" name="Group 4">
              <a:extLst>
                <a:ext uri="{FF2B5EF4-FFF2-40B4-BE49-F238E27FC236}">
                  <a16:creationId xmlns:a16="http://schemas.microsoft.com/office/drawing/2014/main" id="{19EB2C51-612B-534D-BC0A-CFA078F2E7C4}"/>
                </a:ext>
              </a:extLst>
            </p:cNvPr>
            <p:cNvGrpSpPr>
              <a:grpSpLocks/>
            </p:cNvGrpSpPr>
            <p:nvPr/>
          </p:nvGrpSpPr>
          <p:grpSpPr bwMode="auto">
            <a:xfrm>
              <a:off x="4718" y="736"/>
              <a:ext cx="800" cy="726"/>
              <a:chOff x="913" y="1851"/>
              <a:chExt cx="800" cy="726"/>
            </a:xfrm>
          </p:grpSpPr>
          <p:sp>
            <p:nvSpPr>
              <p:cNvPr id="42060" name="Rectangle 5">
                <a:extLst>
                  <a:ext uri="{FF2B5EF4-FFF2-40B4-BE49-F238E27FC236}">
                    <a16:creationId xmlns:a16="http://schemas.microsoft.com/office/drawing/2014/main" id="{A197423D-3A3F-8C4E-8237-8354F538667D}"/>
                  </a:ext>
                </a:extLst>
              </p:cNvPr>
              <p:cNvSpPr>
                <a:spLocks noChangeArrowheads="1"/>
              </p:cNvSpPr>
              <p:nvPr/>
            </p:nvSpPr>
            <p:spPr bwMode="auto">
              <a:xfrm>
                <a:off x="1295" y="2214"/>
                <a:ext cx="38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42061" name="Rectangle 6">
                <a:extLst>
                  <a:ext uri="{FF2B5EF4-FFF2-40B4-BE49-F238E27FC236}">
                    <a16:creationId xmlns:a16="http://schemas.microsoft.com/office/drawing/2014/main" id="{0694BD72-5C6C-CC44-8BB7-FB986CCE1670}"/>
                  </a:ext>
                </a:extLst>
              </p:cNvPr>
              <p:cNvSpPr>
                <a:spLocks noChangeArrowheads="1"/>
              </p:cNvSpPr>
              <p:nvPr/>
            </p:nvSpPr>
            <p:spPr bwMode="auto">
              <a:xfrm>
                <a:off x="1295" y="1851"/>
                <a:ext cx="38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42062" name="Rectangle 7">
                <a:extLst>
                  <a:ext uri="{FF2B5EF4-FFF2-40B4-BE49-F238E27FC236}">
                    <a16:creationId xmlns:a16="http://schemas.microsoft.com/office/drawing/2014/main" id="{F42B40E3-95B2-B141-A501-33143005831B}"/>
                  </a:ext>
                </a:extLst>
              </p:cNvPr>
              <p:cNvSpPr>
                <a:spLocks noChangeArrowheads="1"/>
              </p:cNvSpPr>
              <p:nvPr/>
            </p:nvSpPr>
            <p:spPr bwMode="auto">
              <a:xfrm>
                <a:off x="913" y="2214"/>
                <a:ext cx="382"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42063" name="Rectangle 8">
                <a:extLst>
                  <a:ext uri="{FF2B5EF4-FFF2-40B4-BE49-F238E27FC236}">
                    <a16:creationId xmlns:a16="http://schemas.microsoft.com/office/drawing/2014/main" id="{7D3DA362-4949-8143-B729-8F2B92FC1932}"/>
                  </a:ext>
                </a:extLst>
              </p:cNvPr>
              <p:cNvSpPr>
                <a:spLocks noChangeArrowheads="1"/>
              </p:cNvSpPr>
              <p:nvPr/>
            </p:nvSpPr>
            <p:spPr bwMode="auto">
              <a:xfrm>
                <a:off x="913" y="1851"/>
                <a:ext cx="382"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42064" name="Line 9">
                <a:extLst>
                  <a:ext uri="{FF2B5EF4-FFF2-40B4-BE49-F238E27FC236}">
                    <a16:creationId xmlns:a16="http://schemas.microsoft.com/office/drawing/2014/main" id="{AFBAE402-3563-AC4A-9B87-1BA4965E5C95}"/>
                  </a:ext>
                </a:extLst>
              </p:cNvPr>
              <p:cNvSpPr>
                <a:spLocks noChangeShapeType="1"/>
              </p:cNvSpPr>
              <p:nvPr/>
            </p:nvSpPr>
            <p:spPr bwMode="auto">
              <a:xfrm>
                <a:off x="913" y="1851"/>
                <a:ext cx="767"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5" name="Line 10">
                <a:extLst>
                  <a:ext uri="{FF2B5EF4-FFF2-40B4-BE49-F238E27FC236}">
                    <a16:creationId xmlns:a16="http://schemas.microsoft.com/office/drawing/2014/main" id="{BF99DF4F-6642-D342-AF7C-80E1A28BD7DD}"/>
                  </a:ext>
                </a:extLst>
              </p:cNvPr>
              <p:cNvSpPr>
                <a:spLocks noChangeShapeType="1"/>
              </p:cNvSpPr>
              <p:nvPr/>
            </p:nvSpPr>
            <p:spPr bwMode="auto">
              <a:xfrm>
                <a:off x="913" y="2577"/>
                <a:ext cx="767"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6" name="Line 11">
                <a:extLst>
                  <a:ext uri="{FF2B5EF4-FFF2-40B4-BE49-F238E27FC236}">
                    <a16:creationId xmlns:a16="http://schemas.microsoft.com/office/drawing/2014/main" id="{571EA225-6AB8-084B-A6F7-66BFDF7F7A60}"/>
                  </a:ext>
                </a:extLst>
              </p:cNvPr>
              <p:cNvSpPr>
                <a:spLocks noChangeShapeType="1"/>
              </p:cNvSpPr>
              <p:nvPr/>
            </p:nvSpPr>
            <p:spPr bwMode="auto">
              <a:xfrm>
                <a:off x="913" y="1851"/>
                <a:ext cx="0" cy="726"/>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7" name="Line 12">
                <a:extLst>
                  <a:ext uri="{FF2B5EF4-FFF2-40B4-BE49-F238E27FC236}">
                    <a16:creationId xmlns:a16="http://schemas.microsoft.com/office/drawing/2014/main" id="{9B364847-79E4-3945-805B-D2446A5E772A}"/>
                  </a:ext>
                </a:extLst>
              </p:cNvPr>
              <p:cNvSpPr>
                <a:spLocks noChangeShapeType="1"/>
              </p:cNvSpPr>
              <p:nvPr/>
            </p:nvSpPr>
            <p:spPr bwMode="auto">
              <a:xfrm>
                <a:off x="1680" y="1851"/>
                <a:ext cx="0" cy="726"/>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8" name="Line 13">
                <a:extLst>
                  <a:ext uri="{FF2B5EF4-FFF2-40B4-BE49-F238E27FC236}">
                    <a16:creationId xmlns:a16="http://schemas.microsoft.com/office/drawing/2014/main" id="{C9179CEE-55DB-EC4B-B1A1-87FB54B8F76B}"/>
                  </a:ext>
                </a:extLst>
              </p:cNvPr>
              <p:cNvSpPr>
                <a:spLocks noChangeShapeType="1"/>
              </p:cNvSpPr>
              <p:nvPr/>
            </p:nvSpPr>
            <p:spPr bwMode="auto">
              <a:xfrm>
                <a:off x="913" y="2214"/>
                <a:ext cx="767"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69" name="Line 14">
                <a:extLst>
                  <a:ext uri="{FF2B5EF4-FFF2-40B4-BE49-F238E27FC236}">
                    <a16:creationId xmlns:a16="http://schemas.microsoft.com/office/drawing/2014/main" id="{CF1E7A46-372C-B241-BEEE-DAAC85185C9D}"/>
                  </a:ext>
                </a:extLst>
              </p:cNvPr>
              <p:cNvSpPr>
                <a:spLocks noChangeShapeType="1"/>
              </p:cNvSpPr>
              <p:nvPr/>
            </p:nvSpPr>
            <p:spPr bwMode="auto">
              <a:xfrm>
                <a:off x="1295" y="1851"/>
                <a:ext cx="0" cy="7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2070" name="Object 30">
                <a:extLst>
                  <a:ext uri="{FF2B5EF4-FFF2-40B4-BE49-F238E27FC236}">
                    <a16:creationId xmlns:a16="http://schemas.microsoft.com/office/drawing/2014/main" id="{D3647C86-3E11-ED4F-81F9-574F4F13935B}"/>
                  </a:ext>
                </a:extLst>
              </p:cNvPr>
              <p:cNvGraphicFramePr>
                <a:graphicFrameLocks noChangeAspect="1"/>
              </p:cNvGraphicFramePr>
              <p:nvPr/>
            </p:nvGraphicFramePr>
            <p:xfrm>
              <a:off x="933" y="1906"/>
              <a:ext cx="340" cy="269"/>
            </p:xfrm>
            <a:graphic>
              <a:graphicData uri="http://schemas.openxmlformats.org/presentationml/2006/ole">
                <mc:AlternateContent xmlns:mc="http://schemas.openxmlformats.org/markup-compatibility/2006">
                  <mc:Choice xmlns:v="urn:schemas-microsoft-com:vml" Requires="v">
                    <p:oleObj name="Equation" r:id="rId3" imgW="7023100" imgH="5562600" progId="Equation.3">
                      <p:embed/>
                    </p:oleObj>
                  </mc:Choice>
                  <mc:Fallback>
                    <p:oleObj name="Equation" r:id="rId3" imgW="7023100" imgH="5562600" progId="Equation.3">
                      <p:embed/>
                      <p:pic>
                        <p:nvPicPr>
                          <p:cNvPr id="0" name="Object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 y="1906"/>
                            <a:ext cx="340"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2071" name="Object 31">
                <a:extLst>
                  <a:ext uri="{FF2B5EF4-FFF2-40B4-BE49-F238E27FC236}">
                    <a16:creationId xmlns:a16="http://schemas.microsoft.com/office/drawing/2014/main" id="{6460DF05-7174-6640-A551-5710BA0E1152}"/>
                  </a:ext>
                </a:extLst>
              </p:cNvPr>
              <p:cNvGraphicFramePr>
                <a:graphicFrameLocks noChangeAspect="1"/>
              </p:cNvGraphicFramePr>
              <p:nvPr/>
            </p:nvGraphicFramePr>
            <p:xfrm>
              <a:off x="1274" y="1907"/>
              <a:ext cx="439" cy="269"/>
            </p:xfrm>
            <a:graphic>
              <a:graphicData uri="http://schemas.openxmlformats.org/presentationml/2006/ole">
                <mc:AlternateContent xmlns:mc="http://schemas.openxmlformats.org/markup-compatibility/2006">
                  <mc:Choice xmlns:v="urn:schemas-microsoft-com:vml" Requires="v">
                    <p:oleObj name="Equation" r:id="rId5" imgW="9067800" imgH="5562600" progId="Equation.3">
                      <p:embed/>
                    </p:oleObj>
                  </mc:Choice>
                  <mc:Fallback>
                    <p:oleObj name="Equation" r:id="rId5" imgW="9067800" imgH="5562600" progId="Equation.3">
                      <p:embed/>
                      <p:pic>
                        <p:nvPicPr>
                          <p:cNvPr id="0" name="Object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4" y="1907"/>
                            <a:ext cx="439"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2072" name="Object 32">
                <a:extLst>
                  <a:ext uri="{FF2B5EF4-FFF2-40B4-BE49-F238E27FC236}">
                    <a16:creationId xmlns:a16="http://schemas.microsoft.com/office/drawing/2014/main" id="{641DB299-6BB0-B145-B737-89378C939348}"/>
                  </a:ext>
                </a:extLst>
              </p:cNvPr>
              <p:cNvGraphicFramePr>
                <a:graphicFrameLocks noChangeAspect="1"/>
              </p:cNvGraphicFramePr>
              <p:nvPr/>
            </p:nvGraphicFramePr>
            <p:xfrm>
              <a:off x="991" y="2268"/>
              <a:ext cx="241" cy="269"/>
            </p:xfrm>
            <a:graphic>
              <a:graphicData uri="http://schemas.openxmlformats.org/presentationml/2006/ole">
                <mc:AlternateContent xmlns:mc="http://schemas.openxmlformats.org/markup-compatibility/2006">
                  <mc:Choice xmlns:v="urn:schemas-microsoft-com:vml" Requires="v">
                    <p:oleObj name="Equation" r:id="rId7" imgW="4978400" imgH="5562600" progId="Equation.3">
                      <p:embed/>
                    </p:oleObj>
                  </mc:Choice>
                  <mc:Fallback>
                    <p:oleObj name="Equation" r:id="rId7" imgW="4978400" imgH="5562600" progId="Equation.3">
                      <p:embed/>
                      <p:pic>
                        <p:nvPicPr>
                          <p:cNvPr id="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1" y="2268"/>
                            <a:ext cx="241"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2073" name="Object 33">
                <a:extLst>
                  <a:ext uri="{FF2B5EF4-FFF2-40B4-BE49-F238E27FC236}">
                    <a16:creationId xmlns:a16="http://schemas.microsoft.com/office/drawing/2014/main" id="{D747C85B-BE21-0740-B21A-2DECB3FD0051}"/>
                  </a:ext>
                </a:extLst>
              </p:cNvPr>
              <p:cNvGraphicFramePr>
                <a:graphicFrameLocks noChangeAspect="1"/>
              </p:cNvGraphicFramePr>
              <p:nvPr/>
            </p:nvGraphicFramePr>
            <p:xfrm>
              <a:off x="1321" y="2267"/>
              <a:ext cx="340" cy="269"/>
            </p:xfrm>
            <a:graphic>
              <a:graphicData uri="http://schemas.openxmlformats.org/presentationml/2006/ole">
                <mc:AlternateContent xmlns:mc="http://schemas.openxmlformats.org/markup-compatibility/2006">
                  <mc:Choice xmlns:v="urn:schemas-microsoft-com:vml" Requires="v">
                    <p:oleObj name="Equation" r:id="rId9" imgW="7023100" imgH="5562600" progId="Equation.3">
                      <p:embed/>
                    </p:oleObj>
                  </mc:Choice>
                  <mc:Fallback>
                    <p:oleObj name="Equation" r:id="rId9" imgW="7023100" imgH="5562600" progId="Equation.3">
                      <p:embed/>
                      <p:pic>
                        <p:nvPicPr>
                          <p:cNvPr id="0"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21" y="2267"/>
                            <a:ext cx="340"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
          <p:nvSpPr>
            <p:cNvPr id="42040" name="Rectangle 19">
              <a:extLst>
                <a:ext uri="{FF2B5EF4-FFF2-40B4-BE49-F238E27FC236}">
                  <a16:creationId xmlns:a16="http://schemas.microsoft.com/office/drawing/2014/main" id="{57B03286-147D-A849-A51E-EB56776D9D6F}"/>
                </a:ext>
              </a:extLst>
            </p:cNvPr>
            <p:cNvSpPr>
              <a:spLocks noChangeArrowheads="1"/>
            </p:cNvSpPr>
            <p:nvPr/>
          </p:nvSpPr>
          <p:spPr bwMode="auto">
            <a:xfrm>
              <a:off x="4327" y="1100"/>
              <a:ext cx="38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42041" name="Rectangle 20">
              <a:extLst>
                <a:ext uri="{FF2B5EF4-FFF2-40B4-BE49-F238E27FC236}">
                  <a16:creationId xmlns:a16="http://schemas.microsoft.com/office/drawing/2014/main" id="{A1E6CBAF-3400-B24C-A5CC-3116C2FA4C1C}"/>
                </a:ext>
              </a:extLst>
            </p:cNvPr>
            <p:cNvSpPr>
              <a:spLocks noChangeArrowheads="1"/>
            </p:cNvSpPr>
            <p:nvPr/>
          </p:nvSpPr>
          <p:spPr bwMode="auto">
            <a:xfrm>
              <a:off x="4327" y="737"/>
              <a:ext cx="38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42042" name="Line 21">
              <a:extLst>
                <a:ext uri="{FF2B5EF4-FFF2-40B4-BE49-F238E27FC236}">
                  <a16:creationId xmlns:a16="http://schemas.microsoft.com/office/drawing/2014/main" id="{D1E006B9-E6A2-D84D-9D92-5A4CB2C86F91}"/>
                </a:ext>
              </a:extLst>
            </p:cNvPr>
            <p:cNvSpPr>
              <a:spLocks noChangeShapeType="1"/>
            </p:cNvSpPr>
            <p:nvPr/>
          </p:nvSpPr>
          <p:spPr bwMode="auto">
            <a:xfrm>
              <a:off x="4335" y="737"/>
              <a:ext cx="377"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43" name="Line 22">
              <a:extLst>
                <a:ext uri="{FF2B5EF4-FFF2-40B4-BE49-F238E27FC236}">
                  <a16:creationId xmlns:a16="http://schemas.microsoft.com/office/drawing/2014/main" id="{599E4E3C-7537-5449-8B38-9AAF99FAC12B}"/>
                </a:ext>
              </a:extLst>
            </p:cNvPr>
            <p:cNvSpPr>
              <a:spLocks noChangeShapeType="1"/>
            </p:cNvSpPr>
            <p:nvPr/>
          </p:nvSpPr>
          <p:spPr bwMode="auto">
            <a:xfrm>
              <a:off x="4329" y="1463"/>
              <a:ext cx="383"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44" name="Line 23">
              <a:extLst>
                <a:ext uri="{FF2B5EF4-FFF2-40B4-BE49-F238E27FC236}">
                  <a16:creationId xmlns:a16="http://schemas.microsoft.com/office/drawing/2014/main" id="{5C87ADA3-3B36-AC4D-894C-347555DCA84A}"/>
                </a:ext>
              </a:extLst>
            </p:cNvPr>
            <p:cNvSpPr>
              <a:spLocks noChangeShapeType="1"/>
            </p:cNvSpPr>
            <p:nvPr/>
          </p:nvSpPr>
          <p:spPr bwMode="auto">
            <a:xfrm>
              <a:off x="4334" y="1100"/>
              <a:ext cx="37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45" name="Line 24">
              <a:extLst>
                <a:ext uri="{FF2B5EF4-FFF2-40B4-BE49-F238E27FC236}">
                  <a16:creationId xmlns:a16="http://schemas.microsoft.com/office/drawing/2014/main" id="{70789C4A-6BAB-4744-8301-8AABB0E534A2}"/>
                </a:ext>
              </a:extLst>
            </p:cNvPr>
            <p:cNvSpPr>
              <a:spLocks noChangeShapeType="1"/>
            </p:cNvSpPr>
            <p:nvPr/>
          </p:nvSpPr>
          <p:spPr bwMode="auto">
            <a:xfrm>
              <a:off x="4327" y="737"/>
              <a:ext cx="0" cy="72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2046" name="Object 25">
              <a:extLst>
                <a:ext uri="{FF2B5EF4-FFF2-40B4-BE49-F238E27FC236}">
                  <a16:creationId xmlns:a16="http://schemas.microsoft.com/office/drawing/2014/main" id="{3ED10652-5FFA-D743-BA32-545DB01C145F}"/>
                </a:ext>
              </a:extLst>
            </p:cNvPr>
            <p:cNvGraphicFramePr>
              <a:graphicFrameLocks noChangeAspect="1"/>
            </p:cNvGraphicFramePr>
            <p:nvPr/>
          </p:nvGraphicFramePr>
          <p:xfrm>
            <a:off x="4306" y="793"/>
            <a:ext cx="439" cy="269"/>
          </p:xfrm>
          <a:graphic>
            <a:graphicData uri="http://schemas.openxmlformats.org/presentationml/2006/ole">
              <mc:AlternateContent xmlns:mc="http://schemas.openxmlformats.org/markup-compatibility/2006">
                <mc:Choice xmlns:v="urn:schemas-microsoft-com:vml" Requires="v">
                  <p:oleObj name="Equation" r:id="rId11" imgW="9067800" imgH="5562600" progId="Equation.3">
                    <p:embed/>
                  </p:oleObj>
                </mc:Choice>
                <mc:Fallback>
                  <p:oleObj name="Equation" r:id="rId11" imgW="9067800" imgH="5562600" progId="Equation.3">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6" y="793"/>
                          <a:ext cx="439"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2047" name="Object 26">
              <a:extLst>
                <a:ext uri="{FF2B5EF4-FFF2-40B4-BE49-F238E27FC236}">
                  <a16:creationId xmlns:a16="http://schemas.microsoft.com/office/drawing/2014/main" id="{DAA8839A-042E-8848-84BF-1274FDAE666A}"/>
                </a:ext>
              </a:extLst>
            </p:cNvPr>
            <p:cNvGraphicFramePr>
              <a:graphicFrameLocks noChangeAspect="1"/>
            </p:cNvGraphicFramePr>
            <p:nvPr/>
          </p:nvGraphicFramePr>
          <p:xfrm>
            <a:off x="4353" y="1153"/>
            <a:ext cx="340" cy="269"/>
          </p:xfrm>
          <a:graphic>
            <a:graphicData uri="http://schemas.openxmlformats.org/presentationml/2006/ole">
              <mc:AlternateContent xmlns:mc="http://schemas.openxmlformats.org/markup-compatibility/2006">
                <mc:Choice xmlns:v="urn:schemas-microsoft-com:vml" Requires="v">
                  <p:oleObj name="Equation" r:id="rId13" imgW="7023100" imgH="5562600" progId="Equation.3">
                    <p:embed/>
                  </p:oleObj>
                </mc:Choice>
                <mc:Fallback>
                  <p:oleObj name="Equation" r:id="rId13" imgW="7023100" imgH="5562600" progId="Equation.3">
                    <p:embed/>
                    <p:pic>
                      <p:nvPicPr>
                        <p:cNvPr id="0"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53" y="1153"/>
                          <a:ext cx="340"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2048" name="Rectangle 27">
              <a:extLst>
                <a:ext uri="{FF2B5EF4-FFF2-40B4-BE49-F238E27FC236}">
                  <a16:creationId xmlns:a16="http://schemas.microsoft.com/office/drawing/2014/main" id="{86BBC7F7-A609-2F43-8B9A-6E24A235DED3}"/>
                </a:ext>
              </a:extLst>
            </p:cNvPr>
            <p:cNvSpPr>
              <a:spLocks noChangeArrowheads="1"/>
            </p:cNvSpPr>
            <p:nvPr/>
          </p:nvSpPr>
          <p:spPr bwMode="auto">
            <a:xfrm>
              <a:off x="4328" y="1463"/>
              <a:ext cx="38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42049" name="Line 28">
              <a:extLst>
                <a:ext uri="{FF2B5EF4-FFF2-40B4-BE49-F238E27FC236}">
                  <a16:creationId xmlns:a16="http://schemas.microsoft.com/office/drawing/2014/main" id="{6AF2331B-48B1-3140-A242-C57B12203CB1}"/>
                </a:ext>
              </a:extLst>
            </p:cNvPr>
            <p:cNvSpPr>
              <a:spLocks noChangeShapeType="1"/>
            </p:cNvSpPr>
            <p:nvPr/>
          </p:nvSpPr>
          <p:spPr bwMode="auto">
            <a:xfrm>
              <a:off x="4330" y="1826"/>
              <a:ext cx="383"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0" name="Line 29">
              <a:extLst>
                <a:ext uri="{FF2B5EF4-FFF2-40B4-BE49-F238E27FC236}">
                  <a16:creationId xmlns:a16="http://schemas.microsoft.com/office/drawing/2014/main" id="{98724E3C-017E-A242-95D5-AC68138B43D1}"/>
                </a:ext>
              </a:extLst>
            </p:cNvPr>
            <p:cNvSpPr>
              <a:spLocks noChangeShapeType="1"/>
            </p:cNvSpPr>
            <p:nvPr/>
          </p:nvSpPr>
          <p:spPr bwMode="auto">
            <a:xfrm>
              <a:off x="4328" y="1463"/>
              <a:ext cx="0" cy="3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2051" name="Object 27">
              <a:extLst>
                <a:ext uri="{FF2B5EF4-FFF2-40B4-BE49-F238E27FC236}">
                  <a16:creationId xmlns:a16="http://schemas.microsoft.com/office/drawing/2014/main" id="{FB534814-FA33-E44F-9B3A-5408ACC40ADA}"/>
                </a:ext>
              </a:extLst>
            </p:cNvPr>
            <p:cNvGraphicFramePr>
              <a:graphicFrameLocks noChangeAspect="1"/>
            </p:cNvGraphicFramePr>
            <p:nvPr/>
          </p:nvGraphicFramePr>
          <p:xfrm>
            <a:off x="4305" y="1516"/>
            <a:ext cx="439" cy="269"/>
          </p:xfrm>
          <a:graphic>
            <a:graphicData uri="http://schemas.openxmlformats.org/presentationml/2006/ole">
              <mc:AlternateContent xmlns:mc="http://schemas.openxmlformats.org/markup-compatibility/2006">
                <mc:Choice xmlns:v="urn:schemas-microsoft-com:vml" Requires="v">
                  <p:oleObj name="Equation" r:id="rId15" imgW="9067800" imgH="5562600" progId="Equation.3">
                    <p:embed/>
                  </p:oleObj>
                </mc:Choice>
                <mc:Fallback>
                  <p:oleObj name="Equation" r:id="rId15" imgW="9067800" imgH="5562600" progId="Equation.3">
                    <p:embed/>
                    <p:pic>
                      <p:nvPicPr>
                        <p:cNvPr id="0" name="Object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05" y="1516"/>
                          <a:ext cx="439"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2052" name="Rectangle 31">
              <a:extLst>
                <a:ext uri="{FF2B5EF4-FFF2-40B4-BE49-F238E27FC236}">
                  <a16:creationId xmlns:a16="http://schemas.microsoft.com/office/drawing/2014/main" id="{27305797-A453-AF4A-83D6-A28927B4A702}"/>
                </a:ext>
              </a:extLst>
            </p:cNvPr>
            <p:cNvSpPr>
              <a:spLocks noChangeArrowheads="1"/>
            </p:cNvSpPr>
            <p:nvPr/>
          </p:nvSpPr>
          <p:spPr bwMode="auto">
            <a:xfrm>
              <a:off x="5100" y="1462"/>
              <a:ext cx="38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42053" name="Rectangle 32">
              <a:extLst>
                <a:ext uri="{FF2B5EF4-FFF2-40B4-BE49-F238E27FC236}">
                  <a16:creationId xmlns:a16="http://schemas.microsoft.com/office/drawing/2014/main" id="{80772C6B-ED34-734B-914B-8426C15172C3}"/>
                </a:ext>
              </a:extLst>
            </p:cNvPr>
            <p:cNvSpPr>
              <a:spLocks noChangeArrowheads="1"/>
            </p:cNvSpPr>
            <p:nvPr/>
          </p:nvSpPr>
          <p:spPr bwMode="auto">
            <a:xfrm>
              <a:off x="4718" y="1462"/>
              <a:ext cx="382"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42054" name="Line 33">
              <a:extLst>
                <a:ext uri="{FF2B5EF4-FFF2-40B4-BE49-F238E27FC236}">
                  <a16:creationId xmlns:a16="http://schemas.microsoft.com/office/drawing/2014/main" id="{AF661CBF-8863-F94E-A81C-9D8D99DC9D9D}"/>
                </a:ext>
              </a:extLst>
            </p:cNvPr>
            <p:cNvSpPr>
              <a:spLocks noChangeShapeType="1"/>
            </p:cNvSpPr>
            <p:nvPr/>
          </p:nvSpPr>
          <p:spPr bwMode="auto">
            <a:xfrm>
              <a:off x="4718" y="1825"/>
              <a:ext cx="767"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5" name="Line 34">
              <a:extLst>
                <a:ext uri="{FF2B5EF4-FFF2-40B4-BE49-F238E27FC236}">
                  <a16:creationId xmlns:a16="http://schemas.microsoft.com/office/drawing/2014/main" id="{018FF6FD-6D54-EE4D-9E63-A14064190942}"/>
                </a:ext>
              </a:extLst>
            </p:cNvPr>
            <p:cNvSpPr>
              <a:spLocks noChangeShapeType="1"/>
            </p:cNvSpPr>
            <p:nvPr/>
          </p:nvSpPr>
          <p:spPr bwMode="auto">
            <a:xfrm>
              <a:off x="4718" y="1457"/>
              <a:ext cx="0" cy="368"/>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6" name="Line 35">
              <a:extLst>
                <a:ext uri="{FF2B5EF4-FFF2-40B4-BE49-F238E27FC236}">
                  <a16:creationId xmlns:a16="http://schemas.microsoft.com/office/drawing/2014/main" id="{15F28911-E2B1-C247-A3A3-CD553E9333EB}"/>
                </a:ext>
              </a:extLst>
            </p:cNvPr>
            <p:cNvSpPr>
              <a:spLocks noChangeShapeType="1"/>
            </p:cNvSpPr>
            <p:nvPr/>
          </p:nvSpPr>
          <p:spPr bwMode="auto">
            <a:xfrm>
              <a:off x="5485" y="1466"/>
              <a:ext cx="0" cy="359"/>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57" name="Line 36">
              <a:extLst>
                <a:ext uri="{FF2B5EF4-FFF2-40B4-BE49-F238E27FC236}">
                  <a16:creationId xmlns:a16="http://schemas.microsoft.com/office/drawing/2014/main" id="{8255D649-6007-D44A-BFD6-74ABE2E2EF68}"/>
                </a:ext>
              </a:extLst>
            </p:cNvPr>
            <p:cNvSpPr>
              <a:spLocks noChangeShapeType="1"/>
            </p:cNvSpPr>
            <p:nvPr/>
          </p:nvSpPr>
          <p:spPr bwMode="auto">
            <a:xfrm>
              <a:off x="5100" y="1462"/>
              <a:ext cx="0" cy="3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aphicFrame>
          <p:nvGraphicFramePr>
            <p:cNvPr id="42058" name="Object 28">
              <a:extLst>
                <a:ext uri="{FF2B5EF4-FFF2-40B4-BE49-F238E27FC236}">
                  <a16:creationId xmlns:a16="http://schemas.microsoft.com/office/drawing/2014/main" id="{94C53DAC-6AD7-9C46-BE22-14C388C3ADB8}"/>
                </a:ext>
              </a:extLst>
            </p:cNvPr>
            <p:cNvGraphicFramePr>
              <a:graphicFrameLocks noChangeAspect="1"/>
            </p:cNvGraphicFramePr>
            <p:nvPr/>
          </p:nvGraphicFramePr>
          <p:xfrm>
            <a:off x="4747" y="1516"/>
            <a:ext cx="340" cy="269"/>
          </p:xfrm>
          <a:graphic>
            <a:graphicData uri="http://schemas.openxmlformats.org/presentationml/2006/ole">
              <mc:AlternateContent xmlns:mc="http://schemas.openxmlformats.org/markup-compatibility/2006">
                <mc:Choice xmlns:v="urn:schemas-microsoft-com:vml" Requires="v">
                  <p:oleObj name="Equation" r:id="rId17" imgW="7023100" imgH="5562600" progId="Equation.3">
                    <p:embed/>
                  </p:oleObj>
                </mc:Choice>
                <mc:Fallback>
                  <p:oleObj name="Equation" r:id="rId17" imgW="7023100" imgH="5562600" progId="Equation.3">
                    <p:embed/>
                    <p:pic>
                      <p:nvPicPr>
                        <p:cNvPr id="0"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47" y="1516"/>
                          <a:ext cx="340"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2059" name="Object 29">
              <a:extLst>
                <a:ext uri="{FF2B5EF4-FFF2-40B4-BE49-F238E27FC236}">
                  <a16:creationId xmlns:a16="http://schemas.microsoft.com/office/drawing/2014/main" id="{5DB77571-25BF-0644-A4E5-F53D44441C30}"/>
                </a:ext>
              </a:extLst>
            </p:cNvPr>
            <p:cNvGraphicFramePr>
              <a:graphicFrameLocks noChangeAspect="1"/>
            </p:cNvGraphicFramePr>
            <p:nvPr/>
          </p:nvGraphicFramePr>
          <p:xfrm>
            <a:off x="5077" y="1515"/>
            <a:ext cx="439" cy="269"/>
          </p:xfrm>
          <a:graphic>
            <a:graphicData uri="http://schemas.openxmlformats.org/presentationml/2006/ole">
              <mc:AlternateContent xmlns:mc="http://schemas.openxmlformats.org/markup-compatibility/2006">
                <mc:Choice xmlns:v="urn:schemas-microsoft-com:vml" Requires="v">
                  <p:oleObj name="Equation" r:id="rId19" imgW="9067800" imgH="5562600" progId="Equation.3">
                    <p:embed/>
                  </p:oleObj>
                </mc:Choice>
                <mc:Fallback>
                  <p:oleObj name="Equation" r:id="rId19" imgW="9067800" imgH="5562600" progId="Equation.3">
                    <p:embed/>
                    <p:pic>
                      <p:nvPicPr>
                        <p:cNvPr id="0" name="Object 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77" y="1515"/>
                          <a:ext cx="439"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
        <p:nvSpPr>
          <p:cNvPr id="41987" name="Text Box 40">
            <a:extLst>
              <a:ext uri="{FF2B5EF4-FFF2-40B4-BE49-F238E27FC236}">
                <a16:creationId xmlns:a16="http://schemas.microsoft.com/office/drawing/2014/main" id="{D31DF88F-800C-054D-8E3E-BB629808867A}"/>
              </a:ext>
            </a:extLst>
          </p:cNvPr>
          <p:cNvSpPr txBox="1">
            <a:spLocks noChangeArrowheads="1"/>
          </p:cNvSpPr>
          <p:nvPr/>
        </p:nvSpPr>
        <p:spPr bwMode="auto">
          <a:xfrm>
            <a:off x="685800" y="1219200"/>
            <a:ext cx="37353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pPr>
            <a:r>
              <a:rPr lang="en-US" altLang="ja-JP" sz="2000" dirty="0">
                <a:latin typeface="Times" pitchFamily="2" charset="0"/>
              </a:rPr>
              <a:t>  Second order partial derivatives:</a:t>
            </a:r>
          </a:p>
        </p:txBody>
      </p:sp>
      <p:grpSp>
        <p:nvGrpSpPr>
          <p:cNvPr id="7" name="Group 43">
            <a:extLst>
              <a:ext uri="{FF2B5EF4-FFF2-40B4-BE49-F238E27FC236}">
                <a16:creationId xmlns:a16="http://schemas.microsoft.com/office/drawing/2014/main" id="{A2A2A573-C2F0-9843-B12E-5ABCF148A91D}"/>
              </a:ext>
            </a:extLst>
          </p:cNvPr>
          <p:cNvGrpSpPr>
            <a:grpSpLocks/>
          </p:cNvGrpSpPr>
          <p:nvPr/>
        </p:nvGrpSpPr>
        <p:grpSpPr bwMode="auto">
          <a:xfrm>
            <a:off x="609600" y="3429000"/>
            <a:ext cx="5692775" cy="2676525"/>
            <a:chOff x="677" y="2128"/>
            <a:chExt cx="3586" cy="1686"/>
          </a:xfrm>
        </p:grpSpPr>
        <p:sp>
          <p:nvSpPr>
            <p:cNvPr id="42031" name="Text Box 44">
              <a:extLst>
                <a:ext uri="{FF2B5EF4-FFF2-40B4-BE49-F238E27FC236}">
                  <a16:creationId xmlns:a16="http://schemas.microsoft.com/office/drawing/2014/main" id="{0DB784F9-77A9-654D-9742-565888E346F8}"/>
                </a:ext>
              </a:extLst>
            </p:cNvPr>
            <p:cNvSpPr txBox="1">
              <a:spLocks noChangeArrowheads="1"/>
            </p:cNvSpPr>
            <p:nvPr/>
          </p:nvSpPr>
          <p:spPr bwMode="auto">
            <a:xfrm>
              <a:off x="677" y="2128"/>
              <a:ext cx="97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pPr>
              <a:r>
                <a:rPr lang="en-US" altLang="ja-JP" sz="2000" dirty="0">
                  <a:latin typeface="Times" pitchFamily="2" charset="0"/>
                </a:rPr>
                <a:t>  Laplacian :</a:t>
              </a:r>
            </a:p>
          </p:txBody>
        </p:sp>
        <p:sp>
          <p:nvSpPr>
            <p:cNvPr id="42032" name="Text Box 47">
              <a:extLst>
                <a:ext uri="{FF2B5EF4-FFF2-40B4-BE49-F238E27FC236}">
                  <a16:creationId xmlns:a16="http://schemas.microsoft.com/office/drawing/2014/main" id="{09FDE33A-716B-7D4E-B3E3-D430AFB4E8FF}"/>
                </a:ext>
              </a:extLst>
            </p:cNvPr>
            <p:cNvSpPr txBox="1">
              <a:spLocks noChangeArrowheads="1"/>
            </p:cNvSpPr>
            <p:nvPr/>
          </p:nvSpPr>
          <p:spPr bwMode="auto">
            <a:xfrm>
              <a:off x="1051" y="2891"/>
              <a:ext cx="145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ja-JP" sz="2000">
                  <a:latin typeface="Times" pitchFamily="2" charset="0"/>
                </a:rPr>
                <a:t>Convolution masks :</a:t>
              </a:r>
            </a:p>
          </p:txBody>
        </p:sp>
        <p:sp>
          <p:nvSpPr>
            <p:cNvPr id="42033" name="Rectangle 50">
              <a:extLst>
                <a:ext uri="{FF2B5EF4-FFF2-40B4-BE49-F238E27FC236}">
                  <a16:creationId xmlns:a16="http://schemas.microsoft.com/office/drawing/2014/main" id="{43180545-1005-2248-B5CE-96A703E27C00}"/>
                </a:ext>
              </a:extLst>
            </p:cNvPr>
            <p:cNvSpPr>
              <a:spLocks noChangeArrowheads="1"/>
            </p:cNvSpPr>
            <p:nvPr/>
          </p:nvSpPr>
          <p:spPr bwMode="auto">
            <a:xfrm>
              <a:off x="2507" y="3282"/>
              <a:ext cx="259"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42034" name="Text Box 83">
              <a:extLst>
                <a:ext uri="{FF2B5EF4-FFF2-40B4-BE49-F238E27FC236}">
                  <a16:creationId xmlns:a16="http://schemas.microsoft.com/office/drawing/2014/main" id="{8E682B30-0C65-BD48-ABDC-56200493B9A5}"/>
                </a:ext>
              </a:extLst>
            </p:cNvPr>
            <p:cNvSpPr txBox="1">
              <a:spLocks noChangeArrowheads="1"/>
            </p:cNvSpPr>
            <p:nvPr/>
          </p:nvSpPr>
          <p:spPr bwMode="auto">
            <a:xfrm>
              <a:off x="2854" y="3558"/>
              <a:ext cx="2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ja-JP" sz="1600">
                  <a:latin typeface="Times" pitchFamily="2" charset="0"/>
                </a:rPr>
                <a:t>or</a:t>
              </a:r>
            </a:p>
          </p:txBody>
        </p:sp>
        <p:grpSp>
          <p:nvGrpSpPr>
            <p:cNvPr id="42035" name="Group 85">
              <a:extLst>
                <a:ext uri="{FF2B5EF4-FFF2-40B4-BE49-F238E27FC236}">
                  <a16:creationId xmlns:a16="http://schemas.microsoft.com/office/drawing/2014/main" id="{8E6E5259-8E54-CA4A-B8EB-44EBE7E88AA6}"/>
                </a:ext>
              </a:extLst>
            </p:cNvPr>
            <p:cNvGrpSpPr>
              <a:grpSpLocks/>
            </p:cNvGrpSpPr>
            <p:nvPr/>
          </p:nvGrpSpPr>
          <p:grpSpPr bwMode="auto">
            <a:xfrm>
              <a:off x="3747" y="3298"/>
              <a:ext cx="516" cy="516"/>
              <a:chOff x="4017" y="3288"/>
              <a:chExt cx="516" cy="516"/>
            </a:xfrm>
          </p:grpSpPr>
          <p:sp>
            <p:nvSpPr>
              <p:cNvPr id="42036" name="Rectangle 86">
                <a:extLst>
                  <a:ext uri="{FF2B5EF4-FFF2-40B4-BE49-F238E27FC236}">
                    <a16:creationId xmlns:a16="http://schemas.microsoft.com/office/drawing/2014/main" id="{A5541CFE-68D0-A54D-BE83-07DB3812715B}"/>
                  </a:ext>
                </a:extLst>
              </p:cNvPr>
              <p:cNvSpPr>
                <a:spLocks noChangeArrowheads="1"/>
              </p:cNvSpPr>
              <p:nvPr/>
            </p:nvSpPr>
            <p:spPr bwMode="auto">
              <a:xfrm>
                <a:off x="4274" y="3546"/>
                <a:ext cx="259"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42037" name="Rectangle 87">
                <a:extLst>
                  <a:ext uri="{FF2B5EF4-FFF2-40B4-BE49-F238E27FC236}">
                    <a16:creationId xmlns:a16="http://schemas.microsoft.com/office/drawing/2014/main" id="{5D7AF51D-556C-834D-88BD-BC6B3293054B}"/>
                  </a:ext>
                </a:extLst>
              </p:cNvPr>
              <p:cNvSpPr>
                <a:spLocks noChangeArrowheads="1"/>
              </p:cNvSpPr>
              <p:nvPr/>
            </p:nvSpPr>
            <p:spPr bwMode="auto">
              <a:xfrm>
                <a:off x="4274" y="3288"/>
                <a:ext cx="259"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sp>
            <p:nvSpPr>
              <p:cNvPr id="42038" name="Rectangle 88">
                <a:extLst>
                  <a:ext uri="{FF2B5EF4-FFF2-40B4-BE49-F238E27FC236}">
                    <a16:creationId xmlns:a16="http://schemas.microsoft.com/office/drawing/2014/main" id="{80624F7C-2B11-2F4F-941D-C0AAD66CB98F}"/>
                  </a:ext>
                </a:extLst>
              </p:cNvPr>
              <p:cNvSpPr>
                <a:spLocks noChangeArrowheads="1"/>
              </p:cNvSpPr>
              <p:nvPr/>
            </p:nvSpPr>
            <p:spPr bwMode="auto">
              <a:xfrm>
                <a:off x="4017" y="3546"/>
                <a:ext cx="257"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endParaRPr lang="ja-JP" altLang="en-US" sz="2800">
                  <a:latin typeface="Times" pitchFamily="2" charset="0"/>
                </a:endParaRPr>
              </a:p>
            </p:txBody>
          </p:sp>
        </p:grpSp>
      </p:grpSp>
      <p:sp>
        <p:nvSpPr>
          <p:cNvPr id="41989" name="Rectangle 123">
            <a:extLst>
              <a:ext uri="{FF2B5EF4-FFF2-40B4-BE49-F238E27FC236}">
                <a16:creationId xmlns:a16="http://schemas.microsoft.com/office/drawing/2014/main" id="{BD305ADC-A975-594E-8855-35FF010E3C2D}"/>
              </a:ext>
            </a:extLst>
          </p:cNvPr>
          <p:cNvSpPr>
            <a:spLocks noGrp="1" noChangeArrowheads="1"/>
          </p:cNvSpPr>
          <p:nvPr>
            <p:ph type="title"/>
          </p:nvPr>
        </p:nvSpPr>
        <p:spPr>
          <a:noFill/>
        </p:spPr>
        <p:txBody>
          <a:bodyPr/>
          <a:lstStyle/>
          <a:p>
            <a:r>
              <a:rPr lang="en-US" altLang="ja-JP"/>
              <a:t>Discrete edge operators</a:t>
            </a:r>
          </a:p>
        </p:txBody>
      </p:sp>
      <p:sp>
        <p:nvSpPr>
          <p:cNvPr id="41990" name="Text Box 126">
            <a:extLst>
              <a:ext uri="{FF2B5EF4-FFF2-40B4-BE49-F238E27FC236}">
                <a16:creationId xmlns:a16="http://schemas.microsoft.com/office/drawing/2014/main" id="{E33EF8B7-8BF3-E24C-AA4E-131B5F19CC98}"/>
              </a:ext>
            </a:extLst>
          </p:cNvPr>
          <p:cNvSpPr txBox="1">
            <a:spLocks noChangeArrowheads="1"/>
          </p:cNvSpPr>
          <p:nvPr/>
        </p:nvSpPr>
        <p:spPr bwMode="auto">
          <a:xfrm>
            <a:off x="6613525" y="5699125"/>
            <a:ext cx="1482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en-US" sz="1600">
                <a:latin typeface="Times" pitchFamily="2" charset="0"/>
              </a:rPr>
              <a:t>(more accurate)</a:t>
            </a:r>
          </a:p>
        </p:txBody>
      </p:sp>
      <p:graphicFrame>
        <p:nvGraphicFramePr>
          <p:cNvPr id="123" name="Table 122">
            <a:extLst>
              <a:ext uri="{FF2B5EF4-FFF2-40B4-BE49-F238E27FC236}">
                <a16:creationId xmlns:a16="http://schemas.microsoft.com/office/drawing/2014/main" id="{7ADF8BF7-FF4E-BD42-9657-0C99175A0387}"/>
              </a:ext>
            </a:extLst>
          </p:cNvPr>
          <p:cNvGraphicFramePr>
            <a:graphicFrameLocks noGrp="1"/>
          </p:cNvGraphicFramePr>
          <p:nvPr>
            <p:extLst>
              <p:ext uri="{D42A27DB-BD31-4B8C-83A1-F6EECF244321}">
                <p14:modId xmlns:p14="http://schemas.microsoft.com/office/powerpoint/2010/main" val="270709659"/>
              </p:ext>
            </p:extLst>
          </p:nvPr>
        </p:nvGraphicFramePr>
        <p:xfrm>
          <a:off x="5029200" y="5364162"/>
          <a:ext cx="1371600" cy="1114426"/>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tblGrid>
              <a:tr h="371814">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CosmosBQ-Light" pitchFamily="50" charset="0"/>
                        </a:rPr>
                        <a:t>1</a:t>
                      </a:r>
                    </a:p>
                  </a:txBody>
                  <a:tcPr marT="40402" marB="40402"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bg1"/>
                          </a:solidFill>
                          <a:effectLst/>
                          <a:latin typeface="CosmosBQ-Light" pitchFamily="50" charset="0"/>
                        </a:rPr>
                        <a:t>4</a:t>
                      </a:r>
                    </a:p>
                  </a:txBody>
                  <a:tcPr marT="40402" marB="40402"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bg1"/>
                          </a:solidFill>
                          <a:effectLst/>
                          <a:latin typeface="CosmosBQ-Light" pitchFamily="50" charset="0"/>
                        </a:rPr>
                        <a:t>1</a:t>
                      </a:r>
                    </a:p>
                  </a:txBody>
                  <a:tcPr marT="40402" marB="40402"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0798">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CosmosBQ-Light" pitchFamily="50" charset="0"/>
                        </a:rPr>
                        <a:t>4</a:t>
                      </a:r>
                    </a:p>
                  </a:txBody>
                  <a:tcPr marT="40402" marB="40402"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CosmosBQ-Light" pitchFamily="50" charset="0"/>
                        </a:rPr>
                        <a:t>-20</a:t>
                      </a:r>
                    </a:p>
                  </a:txBody>
                  <a:tcPr marT="40402" marB="40402"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CosmosBQ-Light" pitchFamily="50" charset="0"/>
                        </a:rPr>
                        <a:t>4</a:t>
                      </a:r>
                    </a:p>
                  </a:txBody>
                  <a:tcPr marT="40402" marB="40402"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814">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CosmosBQ-Light" pitchFamily="50" charset="0"/>
                        </a:rPr>
                        <a:t>1</a:t>
                      </a:r>
                    </a:p>
                  </a:txBody>
                  <a:tcPr marT="40402" marB="40402"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CosmosBQ-Light" pitchFamily="50" charset="0"/>
                        </a:rPr>
                        <a:t>4</a:t>
                      </a:r>
                    </a:p>
                  </a:txBody>
                  <a:tcPr marT="40402" marB="40402"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CosmosBQ-Light" pitchFamily="50" charset="0"/>
                        </a:rPr>
                        <a:t>1</a:t>
                      </a:r>
                    </a:p>
                  </a:txBody>
                  <a:tcPr marT="40402" marB="40402"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4" name="Table 123">
            <a:extLst>
              <a:ext uri="{FF2B5EF4-FFF2-40B4-BE49-F238E27FC236}">
                <a16:creationId xmlns:a16="http://schemas.microsoft.com/office/drawing/2014/main" id="{51FCBE47-3FF4-AC4F-AFDE-6114A92B5BDA}"/>
              </a:ext>
            </a:extLst>
          </p:cNvPr>
          <p:cNvGraphicFramePr>
            <a:graphicFrameLocks noGrp="1"/>
          </p:cNvGraphicFramePr>
          <p:nvPr/>
        </p:nvGraphicFramePr>
        <p:xfrm>
          <a:off x="2667000" y="5364163"/>
          <a:ext cx="1371600" cy="1114425"/>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tblGrid>
              <a:tr h="371475">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bg1"/>
                          </a:solidFill>
                          <a:effectLst/>
                          <a:latin typeface="CosmosBQ-Light" pitchFamily="50" charset="0"/>
                        </a:rPr>
                        <a:t>0</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bg1"/>
                          </a:solidFill>
                          <a:effectLst/>
                          <a:latin typeface="CosmosBQ-Light" pitchFamily="50" charset="0"/>
                        </a:rPr>
                        <a:t>1</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bg1"/>
                          </a:solidFill>
                          <a:effectLst/>
                          <a:latin typeface="CosmosBQ-Light" pitchFamily="50" charset="0"/>
                        </a:rPr>
                        <a:t>0</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bg1"/>
                          </a:solidFill>
                          <a:effectLst/>
                          <a:latin typeface="CosmosBQ-Light" pitchFamily="50" charset="0"/>
                        </a:rPr>
                        <a:t>1</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bg1"/>
                          </a:solidFill>
                          <a:effectLst/>
                          <a:latin typeface="CosmosBQ-Light" pitchFamily="50" charset="0"/>
                        </a:rPr>
                        <a:t>-4</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bg1"/>
                          </a:solidFill>
                          <a:effectLst/>
                          <a:latin typeface="CosmosBQ-Light" pitchFamily="50" charset="0"/>
                        </a:rPr>
                        <a:t>1</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bg1"/>
                          </a:solidFill>
                          <a:effectLst/>
                          <a:latin typeface="CosmosBQ-Light" pitchFamily="50" charset="0"/>
                        </a:rPr>
                        <a:t>0</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bg1"/>
                          </a:solidFill>
                          <a:effectLst/>
                          <a:latin typeface="CosmosBQ-Light" pitchFamily="50" charset="0"/>
                        </a:rPr>
                        <a:t>1</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bg1"/>
                          </a:solidFill>
                          <a:effectLst/>
                          <a:latin typeface="CosmosBQ-Light" pitchFamily="50" charset="0"/>
                        </a:rPr>
                        <a:t>0</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42027" name="Object 93">
            <a:extLst>
              <a:ext uri="{FF2B5EF4-FFF2-40B4-BE49-F238E27FC236}">
                <a16:creationId xmlns:a16="http://schemas.microsoft.com/office/drawing/2014/main" id="{76E28425-E6D6-0145-9A62-654D749AD948}"/>
              </a:ext>
            </a:extLst>
          </p:cNvPr>
          <p:cNvGraphicFramePr>
            <a:graphicFrameLocks noChangeAspect="1"/>
          </p:cNvGraphicFramePr>
          <p:nvPr/>
        </p:nvGraphicFramePr>
        <p:xfrm>
          <a:off x="1600200" y="1676400"/>
          <a:ext cx="3162300" cy="1582738"/>
        </p:xfrm>
        <a:graphic>
          <a:graphicData uri="http://schemas.openxmlformats.org/presentationml/2006/ole">
            <mc:AlternateContent xmlns:mc="http://schemas.openxmlformats.org/markup-compatibility/2006">
              <mc:Choice xmlns:v="urn:schemas-microsoft-com:vml" Requires="v">
                <p:oleObj name="Equation" r:id="rId21" imgW="4203700" imgH="2082800" progId="Equation.3">
                  <p:embed/>
                </p:oleObj>
              </mc:Choice>
              <mc:Fallback>
                <p:oleObj name="Equation" r:id="rId21" imgW="4203700" imgH="2082800" progId="Equation.3">
                  <p:embed/>
                  <p:pic>
                    <p:nvPicPr>
                      <p:cNvPr id="0" name="Object 9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00200" y="1676400"/>
                        <a:ext cx="3162300" cy="1582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2028" name="Object 94">
            <a:extLst>
              <a:ext uri="{FF2B5EF4-FFF2-40B4-BE49-F238E27FC236}">
                <a16:creationId xmlns:a16="http://schemas.microsoft.com/office/drawing/2014/main" id="{54CE8654-C88F-644F-A2D4-653CE34C743A}"/>
              </a:ext>
            </a:extLst>
          </p:cNvPr>
          <p:cNvGraphicFramePr>
            <a:graphicFrameLocks noChangeAspect="1"/>
          </p:cNvGraphicFramePr>
          <p:nvPr/>
        </p:nvGraphicFramePr>
        <p:xfrm>
          <a:off x="1676400" y="3810000"/>
          <a:ext cx="1874838" cy="792163"/>
        </p:xfrm>
        <a:graphic>
          <a:graphicData uri="http://schemas.openxmlformats.org/presentationml/2006/ole">
            <mc:AlternateContent xmlns:mc="http://schemas.openxmlformats.org/markup-compatibility/2006">
              <mc:Choice xmlns:v="urn:schemas-microsoft-com:vml" Requires="v">
                <p:oleObj name="Equation" r:id="rId23" imgW="2489200" imgH="1028700" progId="Equation.3">
                  <p:embed/>
                </p:oleObj>
              </mc:Choice>
              <mc:Fallback>
                <p:oleObj name="Equation" r:id="rId23" imgW="2489200" imgH="1028700" progId="Equation.3">
                  <p:embed/>
                  <p:pic>
                    <p:nvPicPr>
                      <p:cNvPr id="0" name="Object 9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76400" y="3810000"/>
                        <a:ext cx="1874838"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2029" name="Object 95">
            <a:extLst>
              <a:ext uri="{FF2B5EF4-FFF2-40B4-BE49-F238E27FC236}">
                <a16:creationId xmlns:a16="http://schemas.microsoft.com/office/drawing/2014/main" id="{5FB265BA-A9A7-4546-9C32-479FE597361C}"/>
              </a:ext>
            </a:extLst>
          </p:cNvPr>
          <p:cNvGraphicFramePr>
            <a:graphicFrameLocks noChangeAspect="1"/>
          </p:cNvGraphicFramePr>
          <p:nvPr/>
        </p:nvGraphicFramePr>
        <p:xfrm>
          <a:off x="1506538" y="5546725"/>
          <a:ext cx="1084262" cy="701675"/>
        </p:xfrm>
        <a:graphic>
          <a:graphicData uri="http://schemas.openxmlformats.org/presentationml/2006/ole">
            <mc:AlternateContent xmlns:mc="http://schemas.openxmlformats.org/markup-compatibility/2006">
              <mc:Choice xmlns:v="urn:schemas-microsoft-com:vml" Requires="v">
                <p:oleObj name="Equation" r:id="rId25" imgW="1422400" imgH="901700" progId="Equation.3">
                  <p:embed/>
                </p:oleObj>
              </mc:Choice>
              <mc:Fallback>
                <p:oleObj name="Equation" r:id="rId25" imgW="1422400" imgH="901700" progId="Equation.3">
                  <p:embed/>
                  <p:pic>
                    <p:nvPicPr>
                      <p:cNvPr id="0" name="Object 9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06538" y="5546725"/>
                        <a:ext cx="10842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2030" name="Object 96">
            <a:extLst>
              <a:ext uri="{FF2B5EF4-FFF2-40B4-BE49-F238E27FC236}">
                <a16:creationId xmlns:a16="http://schemas.microsoft.com/office/drawing/2014/main" id="{8A136A4E-A475-CB45-9F36-EE816C7B07A7}"/>
              </a:ext>
            </a:extLst>
          </p:cNvPr>
          <p:cNvGraphicFramePr>
            <a:graphicFrameLocks noChangeAspect="1"/>
          </p:cNvGraphicFramePr>
          <p:nvPr/>
        </p:nvGraphicFramePr>
        <p:xfrm>
          <a:off x="4456113" y="5546725"/>
          <a:ext cx="519112" cy="701675"/>
        </p:xfrm>
        <a:graphic>
          <a:graphicData uri="http://schemas.openxmlformats.org/presentationml/2006/ole">
            <mc:AlternateContent xmlns:mc="http://schemas.openxmlformats.org/markup-compatibility/2006">
              <mc:Choice xmlns:v="urn:schemas-microsoft-com:vml" Requires="v">
                <p:oleObj name="Equation" r:id="rId27" imgW="673100" imgH="901700" progId="Equation.3">
                  <p:embed/>
                </p:oleObj>
              </mc:Choice>
              <mc:Fallback>
                <p:oleObj name="Equation" r:id="rId27" imgW="673100" imgH="901700" progId="Equation.3">
                  <p:embed/>
                  <p:pic>
                    <p:nvPicPr>
                      <p:cNvPr id="0" name="Object 9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456113" y="5546725"/>
                        <a:ext cx="51911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842D5D6-D062-9743-70F9-B7B7D6CE5584}"/>
                  </a:ext>
                </a:extLst>
              </p:cNvPr>
              <p:cNvSpPr txBox="1"/>
              <p:nvPr/>
            </p:nvSpPr>
            <p:spPr>
              <a:xfrm>
                <a:off x="4456113" y="3371850"/>
                <a:ext cx="4572000" cy="932691"/>
              </a:xfrm>
              <a:prstGeom prst="rect">
                <a:avLst/>
              </a:prstGeom>
              <a:noFill/>
            </p:spPr>
            <p:txBody>
              <a:bodyPr wrap="square" lIns="0" tIns="0" rIns="0" bIns="0" rtlCol="0">
                <a:spAutoFit/>
              </a:bodyPr>
              <a:lstStyle/>
              <a:p>
                <a14:m>
                  <m:oMath xmlns:m="http://schemas.openxmlformats.org/officeDocument/2006/math">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ea typeface="Cambria Math" panose="02040503050406030204" pitchFamily="18" charset="0"/>
                          </a:rPr>
                          <m:t>𝜕</m:t>
                        </m:r>
                        <m:r>
                          <a:rPr lang="en-US" sz="2000" b="0" i="1" smtClean="0">
                            <a:solidFill>
                              <a:schemeClr val="bg1"/>
                            </a:solidFill>
                            <a:latin typeface="Cambria Math" panose="02040503050406030204" pitchFamily="18" charset="0"/>
                            <a:ea typeface="Cambria Math" panose="02040503050406030204" pitchFamily="18" charset="0"/>
                          </a:rPr>
                          <m:t>𝐼</m:t>
                        </m:r>
                      </m:num>
                      <m:den>
                        <m:r>
                          <a:rPr lang="en-US" sz="2000" b="0" i="1" smtClean="0">
                            <a:solidFill>
                              <a:schemeClr val="bg1"/>
                            </a:solidFill>
                            <a:latin typeface="Cambria Math" panose="02040503050406030204" pitchFamily="18" charset="0"/>
                            <a:ea typeface="Cambria Math" panose="02040503050406030204" pitchFamily="18" charset="0"/>
                          </a:rPr>
                          <m:t>𝜕</m:t>
                        </m:r>
                        <m:r>
                          <a:rPr lang="en-US" sz="2000" b="0" i="1" smtClean="0">
                            <a:solidFill>
                              <a:schemeClr val="bg1"/>
                            </a:solidFill>
                            <a:latin typeface="Cambria Math" panose="02040503050406030204" pitchFamily="18" charset="0"/>
                            <a:ea typeface="Cambria Math" panose="02040503050406030204" pitchFamily="18" charset="0"/>
                          </a:rPr>
                          <m:t>𝑥</m:t>
                        </m:r>
                      </m:den>
                    </m:f>
                    <m:r>
                      <a:rPr lang="en-US" sz="2000" b="0" i="1" dirty="0" smtClean="0">
                        <a:solidFill>
                          <a:schemeClr val="bg1"/>
                        </a:solidFill>
                        <a:latin typeface="Cambria Math" panose="02040503050406030204" pitchFamily="18" charset="0"/>
                        <a:ea typeface="Cambria Math" panose="02040503050406030204" pitchFamily="18" charset="0"/>
                      </a:rPr>
                      <m:t>≈</m:t>
                    </m:r>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1</m:t>
                        </m:r>
                      </m:num>
                      <m:den>
                        <m:r>
                          <a:rPr lang="en-US" sz="2000" i="1">
                            <a:solidFill>
                              <a:schemeClr val="bg1"/>
                            </a:solidFill>
                            <a:latin typeface="Cambria Math" panose="02040503050406030204" pitchFamily="18" charset="0"/>
                            <a:ea typeface="Cambria Math" panose="02040503050406030204" pitchFamily="18" charset="0"/>
                          </a:rPr>
                          <m:t>𝜖</m:t>
                        </m:r>
                      </m:den>
                    </m:f>
                  </m:oMath>
                </a14:m>
                <a:r>
                  <a:rPr lang="en-US" sz="2000" dirty="0">
                    <a:solidFill>
                      <a:schemeClr val="bg1"/>
                    </a:solidFill>
                  </a:rPr>
                  <a:t> (</a:t>
                </a:r>
                <a14:m>
                  <m:oMath xmlns:m="http://schemas.openxmlformats.org/officeDocument/2006/math">
                    <m:sSub>
                      <m:sSubPr>
                        <m:ctrlPr>
                          <a:rPr lang="en-US" sz="2000" i="1" dirty="0">
                            <a:solidFill>
                              <a:schemeClr val="bg1"/>
                            </a:solidFill>
                            <a:latin typeface="Cambria Math" panose="02040503050406030204" pitchFamily="18" charset="0"/>
                          </a:rPr>
                        </m:ctrlPr>
                      </m:sSubPr>
                      <m:e>
                        <m:r>
                          <a:rPr lang="en-US" sz="2000" i="1" dirty="0">
                            <a:solidFill>
                              <a:schemeClr val="bg1"/>
                            </a:solidFill>
                            <a:latin typeface="Cambria Math" panose="02040503050406030204" pitchFamily="18" charset="0"/>
                          </a:rPr>
                          <m:t>𝐼</m:t>
                        </m:r>
                      </m:e>
                      <m:sub>
                        <m:r>
                          <a:rPr lang="en-US" sz="2000" i="1" dirty="0">
                            <a:solidFill>
                              <a:schemeClr val="bg1"/>
                            </a:solidFill>
                            <a:latin typeface="Cambria Math" panose="02040503050406030204" pitchFamily="18" charset="0"/>
                          </a:rPr>
                          <m:t>𝑖</m:t>
                        </m:r>
                        <m:r>
                          <a:rPr lang="en-US" sz="2000" i="1" dirty="0">
                            <a:solidFill>
                              <a:schemeClr val="bg1"/>
                            </a:solidFill>
                            <a:latin typeface="Cambria Math" panose="02040503050406030204" pitchFamily="18" charset="0"/>
                          </a:rPr>
                          <m:t>+1,</m:t>
                        </m:r>
                        <m:r>
                          <a:rPr lang="en-US" sz="2000" i="1" dirty="0">
                            <a:solidFill>
                              <a:schemeClr val="bg1"/>
                            </a:solidFill>
                            <a:latin typeface="Cambria Math" panose="02040503050406030204" pitchFamily="18" charset="0"/>
                          </a:rPr>
                          <m:t>𝑗</m:t>
                        </m:r>
                      </m:sub>
                    </m:sSub>
                    <m:r>
                      <a:rPr lang="en-US" sz="2000" i="1" dirty="0">
                        <a:solidFill>
                          <a:schemeClr val="bg1"/>
                        </a:solidFill>
                        <a:latin typeface="Cambria Math" panose="02040503050406030204" pitchFamily="18" charset="0"/>
                      </a:rPr>
                      <m:t>−</m:t>
                    </m:r>
                    <m:sSub>
                      <m:sSubPr>
                        <m:ctrlPr>
                          <a:rPr lang="en-US" sz="2000" i="1" dirty="0">
                            <a:solidFill>
                              <a:schemeClr val="bg1"/>
                            </a:solidFill>
                            <a:latin typeface="Cambria Math" panose="02040503050406030204" pitchFamily="18" charset="0"/>
                          </a:rPr>
                        </m:ctrlPr>
                      </m:sSubPr>
                      <m:e>
                        <m:r>
                          <a:rPr lang="en-US" sz="2000" i="1" dirty="0">
                            <a:solidFill>
                              <a:schemeClr val="bg1"/>
                            </a:solidFill>
                            <a:latin typeface="Cambria Math" panose="02040503050406030204" pitchFamily="18" charset="0"/>
                          </a:rPr>
                          <m:t>𝐼</m:t>
                        </m:r>
                      </m:e>
                      <m:sub>
                        <m:r>
                          <a:rPr lang="en-US" sz="2000" i="1" dirty="0">
                            <a:solidFill>
                              <a:schemeClr val="bg1"/>
                            </a:solidFill>
                            <a:latin typeface="Cambria Math" panose="02040503050406030204" pitchFamily="18" charset="0"/>
                          </a:rPr>
                          <m:t>𝑖</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𝑗</m:t>
                        </m:r>
                      </m:sub>
                    </m:sSub>
                    <m:r>
                      <a:rPr lang="en-US" sz="2000" i="1" dirty="0">
                        <a:solidFill>
                          <a:schemeClr val="bg1"/>
                        </a:solidFill>
                        <a:latin typeface="Cambria Math" panose="02040503050406030204" pitchFamily="18" charset="0"/>
                      </a:rPr>
                      <m:t>)</m:t>
                    </m:r>
                  </m:oMath>
                </a14:m>
                <a:endParaRPr lang="en-US" sz="2000" b="0" i="1" dirty="0">
                  <a:solidFill>
                    <a:schemeClr val="bg1"/>
                  </a:solidFill>
                  <a:latin typeface="Cambria Math" panose="02040503050406030204" pitchFamily="18" charset="0"/>
                </a:endParaRPr>
              </a:p>
              <a:p>
                <a14:m>
                  <m:oMath xmlns:m="http://schemas.openxmlformats.org/officeDocument/2006/math">
                    <m:f>
                      <m:fPr>
                        <m:ctrlPr>
                          <a:rPr lang="en-US" sz="2000" b="0" i="1" smtClean="0">
                            <a:solidFill>
                              <a:schemeClr val="bg1"/>
                            </a:solidFill>
                            <a:latin typeface="Cambria Math" panose="02040503050406030204" pitchFamily="18" charset="0"/>
                          </a:rPr>
                        </m:ctrlPr>
                      </m:fPr>
                      <m:num>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ea typeface="Cambria Math" panose="02040503050406030204" pitchFamily="18" charset="0"/>
                              </a:rPr>
                              <m:t>𝜕</m:t>
                            </m:r>
                          </m:e>
                          <m:sup>
                            <m:r>
                              <a:rPr lang="en-US" sz="2000" b="0" i="1" smtClean="0">
                                <a:solidFill>
                                  <a:schemeClr val="bg1"/>
                                </a:solidFill>
                                <a:latin typeface="Cambria Math" panose="02040503050406030204" pitchFamily="18" charset="0"/>
                              </a:rPr>
                              <m:t>2</m:t>
                            </m:r>
                          </m:sup>
                        </m:sSup>
                        <m:r>
                          <a:rPr lang="en-US" sz="2000" b="0" i="1" smtClean="0">
                            <a:solidFill>
                              <a:schemeClr val="bg1"/>
                            </a:solidFill>
                            <a:latin typeface="Cambria Math" panose="02040503050406030204" pitchFamily="18" charset="0"/>
                            <a:ea typeface="Cambria Math" panose="02040503050406030204" pitchFamily="18" charset="0"/>
                          </a:rPr>
                          <m:t>𝐼</m:t>
                        </m:r>
                      </m:num>
                      <m:den>
                        <m:r>
                          <a:rPr lang="en-US" sz="2000" i="1">
                            <a:solidFill>
                              <a:schemeClr val="bg1"/>
                            </a:solidFill>
                            <a:latin typeface="Cambria Math" panose="02040503050406030204" pitchFamily="18" charset="0"/>
                            <a:ea typeface="Cambria Math" panose="02040503050406030204" pitchFamily="18" charset="0"/>
                          </a:rPr>
                          <m:t>𝜕</m:t>
                        </m:r>
                        <m:sSup>
                          <m:sSupPr>
                            <m:ctrlPr>
                              <a:rPr lang="en-US" sz="2000" i="1" smtClean="0">
                                <a:solidFill>
                                  <a:schemeClr val="bg1"/>
                                </a:solidFill>
                                <a:latin typeface="Cambria Math" panose="02040503050406030204" pitchFamily="18" charset="0"/>
                                <a:ea typeface="Cambria Math" panose="02040503050406030204" pitchFamily="18" charset="0"/>
                              </a:rPr>
                            </m:ctrlPr>
                          </m:sSupPr>
                          <m:e>
                            <m:r>
                              <a:rPr lang="en-US" sz="2000" b="0" i="1" smtClean="0">
                                <a:solidFill>
                                  <a:schemeClr val="bg1"/>
                                </a:solidFill>
                                <a:latin typeface="Cambria Math" panose="02040503050406030204" pitchFamily="18" charset="0"/>
                                <a:ea typeface="Cambria Math" panose="02040503050406030204" pitchFamily="18" charset="0"/>
                              </a:rPr>
                              <m:t>𝑥</m:t>
                            </m:r>
                          </m:e>
                          <m:sup>
                            <m:r>
                              <a:rPr lang="en-US" sz="2000" b="0" i="1" smtClean="0">
                                <a:solidFill>
                                  <a:schemeClr val="bg1"/>
                                </a:solidFill>
                                <a:latin typeface="Cambria Math" panose="02040503050406030204" pitchFamily="18" charset="0"/>
                                <a:ea typeface="Cambria Math" panose="02040503050406030204" pitchFamily="18" charset="0"/>
                              </a:rPr>
                              <m:t>2</m:t>
                            </m:r>
                          </m:sup>
                        </m:sSup>
                      </m:den>
                    </m:f>
                    <m:r>
                      <a:rPr lang="en-US" sz="2000" i="1" dirty="0">
                        <a:solidFill>
                          <a:schemeClr val="bg1"/>
                        </a:solidFill>
                        <a:latin typeface="Cambria Math" panose="02040503050406030204" pitchFamily="18" charset="0"/>
                        <a:ea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1</m:t>
                        </m:r>
                      </m:num>
                      <m:den>
                        <m:r>
                          <a:rPr lang="en-US" sz="2000" b="0" i="1" smtClean="0">
                            <a:solidFill>
                              <a:schemeClr val="bg1"/>
                            </a:solidFill>
                            <a:latin typeface="Cambria Math" panose="02040503050406030204" pitchFamily="18" charset="0"/>
                            <a:ea typeface="Cambria Math" panose="02040503050406030204" pitchFamily="18" charset="0"/>
                          </a:rPr>
                          <m:t>𝜖</m:t>
                        </m:r>
                      </m:den>
                    </m:f>
                    <m:r>
                      <a:rPr lang="en-US" sz="200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ea typeface="Cambria Math" panose="02040503050406030204" pitchFamily="18" charset="0"/>
                      </a:rPr>
                      <m:t>(</m:t>
                    </m:r>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1</m:t>
                        </m:r>
                      </m:num>
                      <m:den>
                        <m:r>
                          <a:rPr lang="en-US" sz="2000" i="1">
                            <a:solidFill>
                              <a:schemeClr val="bg1"/>
                            </a:solidFill>
                            <a:latin typeface="Cambria Math" panose="02040503050406030204" pitchFamily="18" charset="0"/>
                            <a:ea typeface="Cambria Math" panose="02040503050406030204" pitchFamily="18" charset="0"/>
                          </a:rPr>
                          <m:t>𝜖</m:t>
                        </m:r>
                      </m:den>
                    </m:f>
                  </m:oMath>
                </a14:m>
                <a:r>
                  <a:rPr lang="en-US" sz="2000" dirty="0">
                    <a:solidFill>
                      <a:schemeClr val="bg1"/>
                    </a:solidFill>
                  </a:rPr>
                  <a:t>(</a:t>
                </a:r>
                <a14:m>
                  <m:oMath xmlns:m="http://schemas.openxmlformats.org/officeDocument/2006/math">
                    <m:sSub>
                      <m:sSubPr>
                        <m:ctrlPr>
                          <a:rPr lang="en-US" sz="2000" b="0" i="1" dirty="0" smtClean="0">
                            <a:solidFill>
                              <a:schemeClr val="bg1"/>
                            </a:solidFill>
                            <a:latin typeface="Cambria Math" panose="02040503050406030204" pitchFamily="18" charset="0"/>
                          </a:rPr>
                        </m:ctrlPr>
                      </m:sSubPr>
                      <m:e>
                        <m:r>
                          <a:rPr lang="en-US" sz="2000" b="0" i="1" dirty="0" smtClean="0">
                            <a:solidFill>
                              <a:schemeClr val="bg1"/>
                            </a:solidFill>
                            <a:latin typeface="Cambria Math" panose="02040503050406030204" pitchFamily="18" charset="0"/>
                          </a:rPr>
                          <m:t>𝐼</m:t>
                        </m:r>
                      </m:e>
                      <m:sub>
                        <m:r>
                          <a:rPr lang="en-US" sz="2000" b="0" i="1" dirty="0" smtClean="0">
                            <a:solidFill>
                              <a:schemeClr val="bg1"/>
                            </a:solidFill>
                            <a:latin typeface="Cambria Math" panose="02040503050406030204" pitchFamily="18" charset="0"/>
                          </a:rPr>
                          <m:t>𝑖</m:t>
                        </m:r>
                        <m:r>
                          <a:rPr lang="en-US" sz="2000" b="0" i="1" dirty="0" smtClean="0">
                            <a:solidFill>
                              <a:schemeClr val="bg1"/>
                            </a:solidFill>
                            <a:latin typeface="Cambria Math" panose="02040503050406030204" pitchFamily="18" charset="0"/>
                          </a:rPr>
                          <m:t>+1,</m:t>
                        </m:r>
                        <m:r>
                          <a:rPr lang="en-US" sz="2000" b="0" i="1" dirty="0" smtClean="0">
                            <a:solidFill>
                              <a:schemeClr val="bg1"/>
                            </a:solidFill>
                            <a:latin typeface="Cambria Math" panose="02040503050406030204" pitchFamily="18" charset="0"/>
                          </a:rPr>
                          <m:t>𝑗</m:t>
                        </m:r>
                      </m:sub>
                    </m:sSub>
                    <m:r>
                      <a:rPr lang="en-US" sz="2000" b="0" i="1" dirty="0" smtClean="0">
                        <a:solidFill>
                          <a:schemeClr val="bg1"/>
                        </a:solidFill>
                        <a:latin typeface="Cambria Math" panose="02040503050406030204" pitchFamily="18" charset="0"/>
                      </a:rPr>
                      <m:t>−</m:t>
                    </m:r>
                    <m:sSub>
                      <m:sSubPr>
                        <m:ctrlPr>
                          <a:rPr lang="en-US" sz="2000" i="1" dirty="0">
                            <a:solidFill>
                              <a:schemeClr val="bg1"/>
                            </a:solidFill>
                            <a:latin typeface="Cambria Math" panose="02040503050406030204" pitchFamily="18" charset="0"/>
                          </a:rPr>
                        </m:ctrlPr>
                      </m:sSubPr>
                      <m:e>
                        <m:r>
                          <a:rPr lang="en-US" sz="2000" i="1" dirty="0">
                            <a:solidFill>
                              <a:schemeClr val="bg1"/>
                            </a:solidFill>
                            <a:latin typeface="Cambria Math" panose="02040503050406030204" pitchFamily="18" charset="0"/>
                          </a:rPr>
                          <m:t>𝐼</m:t>
                        </m:r>
                      </m:e>
                      <m:sub>
                        <m:r>
                          <a:rPr lang="en-US" sz="2000" i="1" dirty="0">
                            <a:solidFill>
                              <a:schemeClr val="bg1"/>
                            </a:solidFill>
                            <a:latin typeface="Cambria Math" panose="02040503050406030204" pitchFamily="18" charset="0"/>
                          </a:rPr>
                          <m:t>𝑖</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𝑗</m:t>
                        </m:r>
                      </m:sub>
                    </m:sSub>
                    <m:r>
                      <a:rPr lang="en-US" sz="2000" b="0" i="1" dirty="0" smtClean="0">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1</m:t>
                        </m:r>
                      </m:num>
                      <m:den>
                        <m:r>
                          <a:rPr lang="en-US" sz="2000" i="1">
                            <a:solidFill>
                              <a:schemeClr val="bg1"/>
                            </a:solidFill>
                            <a:latin typeface="Cambria Math" panose="02040503050406030204" pitchFamily="18" charset="0"/>
                            <a:ea typeface="Cambria Math" panose="02040503050406030204" pitchFamily="18" charset="0"/>
                          </a:rPr>
                          <m:t>𝜖</m:t>
                        </m:r>
                      </m:den>
                    </m:f>
                    <m:r>
                      <a:rPr lang="en-US" sz="2000" b="0" i="1" dirty="0" smtClean="0">
                        <a:solidFill>
                          <a:schemeClr val="bg1"/>
                        </a:solidFill>
                        <a:latin typeface="Cambria Math" panose="02040503050406030204" pitchFamily="18" charset="0"/>
                      </a:rPr>
                      <m:t>(</m:t>
                    </m:r>
                    <m:sSub>
                      <m:sSubPr>
                        <m:ctrlPr>
                          <a:rPr lang="en-US" sz="2000" i="1" dirty="0">
                            <a:solidFill>
                              <a:schemeClr val="bg1"/>
                            </a:solidFill>
                            <a:latin typeface="Cambria Math" panose="02040503050406030204" pitchFamily="18" charset="0"/>
                          </a:rPr>
                        </m:ctrlPr>
                      </m:sSubPr>
                      <m:e>
                        <m:r>
                          <a:rPr lang="en-US" sz="2000" i="1" dirty="0">
                            <a:solidFill>
                              <a:schemeClr val="bg1"/>
                            </a:solidFill>
                            <a:latin typeface="Cambria Math" panose="02040503050406030204" pitchFamily="18" charset="0"/>
                          </a:rPr>
                          <m:t>𝐼</m:t>
                        </m:r>
                      </m:e>
                      <m:sub>
                        <m:r>
                          <a:rPr lang="en-US" sz="2000" i="1" dirty="0">
                            <a:solidFill>
                              <a:schemeClr val="bg1"/>
                            </a:solidFill>
                            <a:latin typeface="Cambria Math" panose="02040503050406030204" pitchFamily="18" charset="0"/>
                          </a:rPr>
                          <m:t>𝑖</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𝑗</m:t>
                        </m:r>
                      </m:sub>
                    </m:sSub>
                  </m:oMath>
                </a14:m>
                <a:r>
                  <a:rPr lang="en-US" sz="2000" dirty="0">
                    <a:solidFill>
                      <a:schemeClr val="bg1"/>
                    </a:solidFill>
                  </a:rPr>
                  <a:t>- </a:t>
                </a:r>
                <a14:m>
                  <m:oMath xmlns:m="http://schemas.openxmlformats.org/officeDocument/2006/math">
                    <m:sSub>
                      <m:sSubPr>
                        <m:ctrlPr>
                          <a:rPr lang="en-US" sz="2000" i="1" dirty="0">
                            <a:solidFill>
                              <a:schemeClr val="bg1"/>
                            </a:solidFill>
                            <a:latin typeface="Cambria Math" panose="02040503050406030204" pitchFamily="18" charset="0"/>
                          </a:rPr>
                        </m:ctrlPr>
                      </m:sSubPr>
                      <m:e>
                        <m:r>
                          <a:rPr lang="en-US" sz="2000" i="1" dirty="0">
                            <a:solidFill>
                              <a:schemeClr val="bg1"/>
                            </a:solidFill>
                            <a:latin typeface="Cambria Math" panose="02040503050406030204" pitchFamily="18" charset="0"/>
                          </a:rPr>
                          <m:t>𝐼</m:t>
                        </m:r>
                      </m:e>
                      <m:sub>
                        <m:r>
                          <a:rPr lang="en-US" sz="2000" i="1" dirty="0">
                            <a:solidFill>
                              <a:schemeClr val="bg1"/>
                            </a:solidFill>
                            <a:latin typeface="Cambria Math" panose="02040503050406030204" pitchFamily="18" charset="0"/>
                          </a:rPr>
                          <m:t>𝑖</m:t>
                        </m:r>
                        <m:r>
                          <a:rPr lang="en-US" sz="2000" b="0" i="1" dirty="0" smtClean="0">
                            <a:solidFill>
                              <a:schemeClr val="bg1"/>
                            </a:solidFill>
                            <a:latin typeface="Cambria Math" panose="02040503050406030204" pitchFamily="18" charset="0"/>
                          </a:rPr>
                          <m:t>−1</m:t>
                        </m:r>
                        <m:r>
                          <a:rPr lang="en-US" sz="2000" i="1" dirty="0">
                            <a:solidFill>
                              <a:schemeClr val="bg1"/>
                            </a:solidFill>
                            <a:latin typeface="Cambria Math" panose="02040503050406030204" pitchFamily="18" charset="0"/>
                          </a:rPr>
                          <m:t>,</m:t>
                        </m:r>
                        <m:r>
                          <a:rPr lang="en-US" sz="2000" i="1" dirty="0">
                            <a:solidFill>
                              <a:schemeClr val="bg1"/>
                            </a:solidFill>
                            <a:latin typeface="Cambria Math" panose="02040503050406030204" pitchFamily="18" charset="0"/>
                          </a:rPr>
                          <m:t>𝑗</m:t>
                        </m:r>
                      </m:sub>
                    </m:sSub>
                    <m:r>
                      <a:rPr lang="en-US" sz="2000" b="0" i="1" dirty="0" smtClean="0">
                        <a:solidFill>
                          <a:schemeClr val="bg1"/>
                        </a:solidFill>
                        <a:latin typeface="Cambria Math" panose="02040503050406030204" pitchFamily="18" charset="0"/>
                      </a:rPr>
                      <m:t>))</m:t>
                    </m:r>
                  </m:oMath>
                </a14:m>
                <a:endParaRPr lang="en-US" dirty="0"/>
              </a:p>
            </p:txBody>
          </p:sp>
        </mc:Choice>
        <mc:Fallback>
          <p:sp>
            <p:nvSpPr>
              <p:cNvPr id="2" name="TextBox 1">
                <a:extLst>
                  <a:ext uri="{FF2B5EF4-FFF2-40B4-BE49-F238E27FC236}">
                    <a16:creationId xmlns:a16="http://schemas.microsoft.com/office/drawing/2014/main" id="{1842D5D6-D062-9743-70F9-B7B7D6CE5584}"/>
                  </a:ext>
                </a:extLst>
              </p:cNvPr>
              <p:cNvSpPr txBox="1">
                <a:spLocks noRot="1" noChangeAspect="1" noMove="1" noResize="1" noEditPoints="1" noAdjustHandles="1" noChangeArrowheads="1" noChangeShapeType="1" noTextEdit="1"/>
              </p:cNvSpPr>
              <p:nvPr/>
            </p:nvSpPr>
            <p:spPr>
              <a:xfrm>
                <a:off x="4456113" y="3371850"/>
                <a:ext cx="4572000" cy="932691"/>
              </a:xfrm>
              <a:prstGeom prst="rect">
                <a:avLst/>
              </a:prstGeom>
              <a:blipFill>
                <a:blip r:embed="rId29"/>
                <a:stretch>
                  <a:fillRect l="-1385" t="-1351" b="-9459"/>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352CF314-333A-454E-B351-9C661CE3AF32}"/>
              </a:ext>
            </a:extLst>
          </p:cNvPr>
          <p:cNvSpPr>
            <a:spLocks noGrp="1" noChangeArrowheads="1"/>
          </p:cNvSpPr>
          <p:nvPr>
            <p:ph type="title"/>
          </p:nvPr>
        </p:nvSpPr>
        <p:spPr/>
        <p:txBody>
          <a:bodyPr/>
          <a:lstStyle/>
          <a:p>
            <a:r>
              <a:rPr lang="en-US" altLang="en-US"/>
              <a:t>Spatial filter</a:t>
            </a:r>
          </a:p>
        </p:txBody>
      </p:sp>
      <p:sp>
        <p:nvSpPr>
          <p:cNvPr id="44034" name="Content Placeholder 5">
            <a:extLst>
              <a:ext uri="{FF2B5EF4-FFF2-40B4-BE49-F238E27FC236}">
                <a16:creationId xmlns:a16="http://schemas.microsoft.com/office/drawing/2014/main" id="{90B7BF1E-BA17-8A44-9A34-935955659FA2}"/>
              </a:ext>
            </a:extLst>
          </p:cNvPr>
          <p:cNvSpPr>
            <a:spLocks noGrp="1" noChangeArrowheads="1"/>
          </p:cNvSpPr>
          <p:nvPr>
            <p:ph idx="1"/>
          </p:nvPr>
        </p:nvSpPr>
        <p:spPr/>
        <p:txBody>
          <a:bodyPr/>
          <a:lstStyle/>
          <a:p>
            <a:r>
              <a:rPr lang="en-US" altLang="en-US" dirty="0"/>
              <a:t>Approximation of image gradient</a:t>
            </a:r>
          </a:p>
        </p:txBody>
      </p:sp>
      <p:graphicFrame>
        <p:nvGraphicFramePr>
          <p:cNvPr id="44035" name="Object 6">
            <a:extLst>
              <a:ext uri="{FF2B5EF4-FFF2-40B4-BE49-F238E27FC236}">
                <a16:creationId xmlns:a16="http://schemas.microsoft.com/office/drawing/2014/main" id="{EF1C1B1E-2C43-B340-8CDA-E0121193E639}"/>
              </a:ext>
            </a:extLst>
          </p:cNvPr>
          <p:cNvGraphicFramePr>
            <a:graphicFrameLocks noChangeAspect="1"/>
          </p:cNvGraphicFramePr>
          <p:nvPr/>
        </p:nvGraphicFramePr>
        <p:xfrm>
          <a:off x="1295400" y="2286000"/>
          <a:ext cx="4246563" cy="3184525"/>
        </p:xfrm>
        <a:graphic>
          <a:graphicData uri="http://schemas.openxmlformats.org/presentationml/2006/ole">
            <mc:AlternateContent xmlns:mc="http://schemas.openxmlformats.org/markup-compatibility/2006">
              <mc:Choice xmlns:v="urn:schemas-microsoft-com:vml" Requires="v">
                <p:oleObj name="Equation" r:id="rId3" imgW="5600700" imgH="4178300" progId="Equation.3">
                  <p:embed/>
                </p:oleObj>
              </mc:Choice>
              <mc:Fallback>
                <p:oleObj name="Equation" r:id="rId3" imgW="5600700" imgH="41783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286000"/>
                        <a:ext cx="4246563" cy="318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 name="TextBox 2">
            <a:extLst>
              <a:ext uri="{FF2B5EF4-FFF2-40B4-BE49-F238E27FC236}">
                <a16:creationId xmlns:a16="http://schemas.microsoft.com/office/drawing/2014/main" id="{5681A95C-CEEB-7BB2-C52B-BD66A2C01935}"/>
              </a:ext>
            </a:extLst>
          </p:cNvPr>
          <p:cNvSpPr txBox="1"/>
          <p:nvPr/>
        </p:nvSpPr>
        <p:spPr>
          <a:xfrm>
            <a:off x="6607966" y="4565649"/>
            <a:ext cx="1197764" cy="338554"/>
          </a:xfrm>
          <a:prstGeom prst="rect">
            <a:avLst/>
          </a:prstGeom>
          <a:noFill/>
        </p:spPr>
        <p:txBody>
          <a:bodyPr wrap="none" rtlCol="0">
            <a:spAutoFit/>
          </a:bodyPr>
          <a:lstStyle/>
          <a:p>
            <a:r>
              <a:rPr lang="en-US" sz="1600" dirty="0">
                <a:solidFill>
                  <a:schemeClr val="bg1"/>
                </a:solidFill>
              </a:rPr>
              <a:t>filter weight</a:t>
            </a:r>
          </a:p>
        </p:txBody>
      </p:sp>
      <p:sp>
        <p:nvSpPr>
          <p:cNvPr id="4" name="TextBox 3">
            <a:extLst>
              <a:ext uri="{FF2B5EF4-FFF2-40B4-BE49-F238E27FC236}">
                <a16:creationId xmlns:a16="http://schemas.microsoft.com/office/drawing/2014/main" id="{26F496E1-02B4-3D58-83D8-52E9277F2CDC}"/>
              </a:ext>
            </a:extLst>
          </p:cNvPr>
          <p:cNvSpPr txBox="1"/>
          <p:nvPr/>
        </p:nvSpPr>
        <p:spPr>
          <a:xfrm>
            <a:off x="1326018" y="5662612"/>
            <a:ext cx="3981667" cy="338554"/>
          </a:xfrm>
          <a:prstGeom prst="rect">
            <a:avLst/>
          </a:prstGeom>
          <a:noFill/>
        </p:spPr>
        <p:txBody>
          <a:bodyPr wrap="none" rtlCol="0">
            <a:spAutoFit/>
          </a:bodyPr>
          <a:lstStyle/>
          <a:p>
            <a:r>
              <a:rPr lang="en-US" sz="1600" dirty="0">
                <a:solidFill>
                  <a:schemeClr val="bg1"/>
                </a:solidFill>
              </a:rPr>
              <a:t>different ways to compute gradient magnitude</a:t>
            </a:r>
          </a:p>
        </p:txBody>
      </p:sp>
      <p:graphicFrame>
        <p:nvGraphicFramePr>
          <p:cNvPr id="7" name="Table 6">
            <a:extLst>
              <a:ext uri="{FF2B5EF4-FFF2-40B4-BE49-F238E27FC236}">
                <a16:creationId xmlns:a16="http://schemas.microsoft.com/office/drawing/2014/main" id="{385ABB1A-54C1-0BE2-A4B8-5F5D8AFE9D4F}"/>
              </a:ext>
            </a:extLst>
          </p:cNvPr>
          <p:cNvGraphicFramePr>
            <a:graphicFrameLocks noGrp="1"/>
          </p:cNvGraphicFramePr>
          <p:nvPr>
            <p:extLst>
              <p:ext uri="{D42A27DB-BD31-4B8C-83A1-F6EECF244321}">
                <p14:modId xmlns:p14="http://schemas.microsoft.com/office/powerpoint/2010/main" val="255867565"/>
              </p:ext>
            </p:extLst>
          </p:nvPr>
        </p:nvGraphicFramePr>
        <p:xfrm>
          <a:off x="6477000" y="3200400"/>
          <a:ext cx="1371600" cy="1114426"/>
        </p:xfrm>
        <a:graphic>
          <a:graphicData uri="http://schemas.openxmlformats.org/drawingml/2006/table">
            <a:tbl>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tblGrid>
              <a:tr h="371814">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600" b="0" i="1" dirty="0">
                          <a:solidFill>
                            <a:schemeClr val="bg1"/>
                          </a:solidFill>
                          <a:latin typeface="Arial" panose="020B0604020202020204" pitchFamily="34" charset="0"/>
                          <a:cs typeface="Arial" panose="020B0604020202020204" pitchFamily="34" charset="0"/>
                        </a:rPr>
                        <a:t>Z</a:t>
                      </a:r>
                      <a:r>
                        <a:rPr lang="en-US" sz="1600" b="0" i="0" baseline="-25000" dirty="0">
                          <a:solidFill>
                            <a:schemeClr val="bg1"/>
                          </a:solidFill>
                          <a:latin typeface="Arial" panose="020B0604020202020204" pitchFamily="34" charset="0"/>
                          <a:cs typeface="Arial" panose="020B0604020202020204" pitchFamily="34" charset="0"/>
                        </a:rPr>
                        <a:t>1</a:t>
                      </a:r>
                      <a:endParaRPr lang="en-US" sz="1600" b="0" i="0" dirty="0">
                        <a:solidFill>
                          <a:schemeClr val="bg1"/>
                        </a:solidFill>
                        <a:latin typeface="Arial" panose="020B0604020202020204" pitchFamily="34" charset="0"/>
                        <a:cs typeface="Arial" panose="020B0604020202020204" pitchFamily="34" charset="0"/>
                      </a:endParaRPr>
                    </a:p>
                  </a:txBody>
                  <a:tcPr marT="40402" marB="40402"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600" b="0" i="1" dirty="0">
                          <a:solidFill>
                            <a:schemeClr val="bg1"/>
                          </a:solidFill>
                          <a:latin typeface="Arial" panose="020B0604020202020204" pitchFamily="34" charset="0"/>
                          <a:cs typeface="Arial" panose="020B0604020202020204" pitchFamily="34" charset="0"/>
                        </a:rPr>
                        <a:t>Z</a:t>
                      </a:r>
                      <a:r>
                        <a:rPr lang="en-US" sz="1600" b="0" i="0" baseline="-25000" dirty="0">
                          <a:solidFill>
                            <a:schemeClr val="bg1"/>
                          </a:solidFill>
                          <a:latin typeface="Arial" panose="020B0604020202020204" pitchFamily="34" charset="0"/>
                          <a:cs typeface="Arial" panose="020B0604020202020204" pitchFamily="34" charset="0"/>
                        </a:rPr>
                        <a:t>2</a:t>
                      </a:r>
                      <a:endParaRPr lang="en-US" sz="1600" b="0" i="0" dirty="0">
                        <a:solidFill>
                          <a:schemeClr val="bg1"/>
                        </a:solidFill>
                        <a:latin typeface="Arial" panose="020B0604020202020204" pitchFamily="34" charset="0"/>
                        <a:cs typeface="Arial" panose="020B0604020202020204" pitchFamily="34" charset="0"/>
                      </a:endParaRPr>
                    </a:p>
                  </a:txBody>
                  <a:tcPr marT="40402" marB="40402"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600" b="0" i="1" dirty="0">
                          <a:solidFill>
                            <a:schemeClr val="bg1"/>
                          </a:solidFill>
                          <a:latin typeface="Arial" panose="020B0604020202020204" pitchFamily="34" charset="0"/>
                          <a:cs typeface="Arial" panose="020B0604020202020204" pitchFamily="34" charset="0"/>
                        </a:rPr>
                        <a:t>Z</a:t>
                      </a:r>
                      <a:r>
                        <a:rPr lang="en-US" sz="1600" b="0" i="0" baseline="-25000" dirty="0">
                          <a:solidFill>
                            <a:schemeClr val="bg1"/>
                          </a:solidFill>
                          <a:latin typeface="Arial" panose="020B0604020202020204" pitchFamily="34" charset="0"/>
                          <a:cs typeface="Arial" panose="020B0604020202020204" pitchFamily="34" charset="0"/>
                        </a:rPr>
                        <a:t>3</a:t>
                      </a:r>
                      <a:endParaRPr lang="en-US" sz="1600" b="0" i="0" dirty="0">
                        <a:solidFill>
                          <a:schemeClr val="bg1"/>
                        </a:solidFill>
                        <a:latin typeface="Arial" panose="020B0604020202020204" pitchFamily="34" charset="0"/>
                        <a:cs typeface="Arial" panose="020B0604020202020204" pitchFamily="34" charset="0"/>
                      </a:endParaRPr>
                    </a:p>
                  </a:txBody>
                  <a:tcPr marT="40402" marB="40402"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0798">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600" b="0" i="1" dirty="0">
                          <a:solidFill>
                            <a:schemeClr val="bg1"/>
                          </a:solidFill>
                          <a:latin typeface="Arial" panose="020B0604020202020204" pitchFamily="34" charset="0"/>
                          <a:cs typeface="Arial" panose="020B0604020202020204" pitchFamily="34" charset="0"/>
                        </a:rPr>
                        <a:t>Z</a:t>
                      </a:r>
                      <a:r>
                        <a:rPr lang="en-US" sz="1600" b="0" i="0" baseline="-25000" dirty="0">
                          <a:solidFill>
                            <a:schemeClr val="bg1"/>
                          </a:solidFill>
                          <a:latin typeface="Arial" panose="020B0604020202020204" pitchFamily="34" charset="0"/>
                          <a:cs typeface="Arial" panose="020B0604020202020204" pitchFamily="34" charset="0"/>
                        </a:rPr>
                        <a:t>4</a:t>
                      </a:r>
                      <a:endParaRPr lang="en-US" sz="1600" b="0" i="0" dirty="0">
                        <a:solidFill>
                          <a:schemeClr val="bg1"/>
                        </a:solidFill>
                        <a:latin typeface="Arial" panose="020B0604020202020204" pitchFamily="34" charset="0"/>
                        <a:cs typeface="Arial" panose="020B0604020202020204" pitchFamily="34" charset="0"/>
                      </a:endParaRPr>
                    </a:p>
                  </a:txBody>
                  <a:tcPr marT="40402" marB="40402"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lang="en-US" sz="1600" b="0" i="1" dirty="0">
                          <a:solidFill>
                            <a:schemeClr val="bg1"/>
                          </a:solidFill>
                          <a:latin typeface="Arial" panose="020B0604020202020204" pitchFamily="34" charset="0"/>
                          <a:cs typeface="Arial" panose="020B0604020202020204" pitchFamily="34" charset="0"/>
                        </a:rPr>
                        <a:t>Z</a:t>
                      </a:r>
                      <a:r>
                        <a:rPr lang="en-US" sz="1600" b="0" i="0" baseline="-25000" dirty="0">
                          <a:solidFill>
                            <a:schemeClr val="bg1"/>
                          </a:solidFill>
                          <a:latin typeface="Arial" panose="020B0604020202020204" pitchFamily="34" charset="0"/>
                          <a:cs typeface="Arial" panose="020B0604020202020204" pitchFamily="34" charset="0"/>
                        </a:rPr>
                        <a:t>5</a:t>
                      </a:r>
                      <a:endParaRPr lang="en-US" sz="1600" b="0" i="0" dirty="0">
                        <a:solidFill>
                          <a:schemeClr val="bg1"/>
                        </a:solidFill>
                        <a:latin typeface="Arial" panose="020B0604020202020204" pitchFamily="34" charset="0"/>
                        <a:cs typeface="Arial" panose="020B0604020202020204" pitchFamily="34" charset="0"/>
                      </a:endParaRPr>
                    </a:p>
                  </a:txBody>
                  <a:tcPr marT="40402" marB="40402"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600" b="0" i="1" dirty="0">
                          <a:solidFill>
                            <a:schemeClr val="bg1"/>
                          </a:solidFill>
                          <a:latin typeface="Arial" panose="020B0604020202020204" pitchFamily="34" charset="0"/>
                          <a:cs typeface="Arial" panose="020B0604020202020204" pitchFamily="34" charset="0"/>
                        </a:rPr>
                        <a:t>Z</a:t>
                      </a:r>
                      <a:r>
                        <a:rPr lang="en-US" sz="1600" b="0" i="0" baseline="-25000" dirty="0">
                          <a:solidFill>
                            <a:schemeClr val="bg1"/>
                          </a:solidFill>
                          <a:latin typeface="Arial" panose="020B0604020202020204" pitchFamily="34" charset="0"/>
                          <a:cs typeface="Arial" panose="020B0604020202020204" pitchFamily="34" charset="0"/>
                        </a:rPr>
                        <a:t>6</a:t>
                      </a:r>
                      <a:endParaRPr lang="en-US" sz="1600" b="0" i="0" dirty="0">
                        <a:solidFill>
                          <a:schemeClr val="bg1"/>
                        </a:solidFill>
                        <a:latin typeface="Arial" panose="020B0604020202020204" pitchFamily="34" charset="0"/>
                        <a:cs typeface="Arial" panose="020B0604020202020204" pitchFamily="34" charset="0"/>
                      </a:endParaRPr>
                    </a:p>
                  </a:txBody>
                  <a:tcPr marT="40402" marB="40402"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814">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600" b="0" i="1" dirty="0">
                          <a:solidFill>
                            <a:schemeClr val="bg1"/>
                          </a:solidFill>
                          <a:latin typeface="Arial" panose="020B0604020202020204" pitchFamily="34" charset="0"/>
                          <a:cs typeface="Arial" panose="020B0604020202020204" pitchFamily="34" charset="0"/>
                        </a:rPr>
                        <a:t>Z</a:t>
                      </a:r>
                      <a:r>
                        <a:rPr lang="en-US" sz="1600" b="0" i="0" baseline="-25000" dirty="0">
                          <a:solidFill>
                            <a:schemeClr val="bg1"/>
                          </a:solidFill>
                          <a:latin typeface="Arial" panose="020B0604020202020204" pitchFamily="34" charset="0"/>
                          <a:cs typeface="Arial" panose="020B0604020202020204" pitchFamily="34" charset="0"/>
                        </a:rPr>
                        <a:t>7</a:t>
                      </a:r>
                      <a:endParaRPr lang="en-US" sz="1600" b="0" i="0" dirty="0">
                        <a:solidFill>
                          <a:schemeClr val="bg1"/>
                        </a:solidFill>
                        <a:latin typeface="Arial" panose="020B0604020202020204" pitchFamily="34" charset="0"/>
                        <a:cs typeface="Arial" panose="020B0604020202020204" pitchFamily="34" charset="0"/>
                      </a:endParaRPr>
                    </a:p>
                  </a:txBody>
                  <a:tcPr marT="40402" marB="40402"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600" b="0" i="1" dirty="0">
                          <a:solidFill>
                            <a:schemeClr val="bg1"/>
                          </a:solidFill>
                          <a:latin typeface="Arial" panose="020B0604020202020204" pitchFamily="34" charset="0"/>
                          <a:cs typeface="Arial" panose="020B0604020202020204" pitchFamily="34" charset="0"/>
                        </a:rPr>
                        <a:t>Z</a:t>
                      </a:r>
                      <a:r>
                        <a:rPr lang="en-US" sz="1600" b="0" i="0" baseline="-25000" dirty="0">
                          <a:solidFill>
                            <a:schemeClr val="bg1"/>
                          </a:solidFill>
                          <a:latin typeface="Arial" panose="020B0604020202020204" pitchFamily="34" charset="0"/>
                          <a:cs typeface="Arial" panose="020B0604020202020204" pitchFamily="34" charset="0"/>
                        </a:rPr>
                        <a:t>8</a:t>
                      </a:r>
                      <a:endParaRPr lang="en-US" sz="1600" b="0" i="0" dirty="0">
                        <a:solidFill>
                          <a:schemeClr val="bg1"/>
                        </a:solidFill>
                        <a:latin typeface="Arial" panose="020B0604020202020204" pitchFamily="34" charset="0"/>
                        <a:cs typeface="Arial" panose="020B0604020202020204" pitchFamily="34" charset="0"/>
                      </a:endParaRPr>
                    </a:p>
                  </a:txBody>
                  <a:tcPr marT="40402" marB="40402"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bg1"/>
                          </a:solidFill>
                          <a:latin typeface="CosmosBQ-Light" pitchFamily="50" charset="0"/>
                        </a:defRPr>
                      </a:lvl1pPr>
                      <a:lvl2pPr marL="742950" indent="-285750">
                        <a:spcBef>
                          <a:spcPct val="20000"/>
                        </a:spcBef>
                        <a:defRPr sz="2400">
                          <a:solidFill>
                            <a:schemeClr val="bg1"/>
                          </a:solidFill>
                          <a:latin typeface="CosmosBQ-Light" pitchFamily="50" charset="0"/>
                        </a:defRPr>
                      </a:lvl2pPr>
                      <a:lvl3pPr marL="1143000" indent="-228600">
                        <a:spcBef>
                          <a:spcPct val="20000"/>
                        </a:spcBef>
                        <a:defRPr sz="2000">
                          <a:solidFill>
                            <a:schemeClr val="bg1"/>
                          </a:solidFill>
                          <a:latin typeface="CosmosBQ-Light" pitchFamily="50" charset="0"/>
                        </a:defRPr>
                      </a:lvl3pPr>
                      <a:lvl4pPr marL="1600200" indent="-228600">
                        <a:spcBef>
                          <a:spcPct val="20000"/>
                        </a:spcBef>
                        <a:defRPr>
                          <a:solidFill>
                            <a:schemeClr val="bg1"/>
                          </a:solidFill>
                          <a:latin typeface="CosmosBQ-Light" pitchFamily="50" charset="0"/>
                        </a:defRPr>
                      </a:lvl4pPr>
                      <a:lvl5pPr marL="2057400" indent="-228600">
                        <a:spcBef>
                          <a:spcPct val="20000"/>
                        </a:spcBef>
                        <a:defRPr>
                          <a:solidFill>
                            <a:schemeClr val="bg1"/>
                          </a:solidFill>
                          <a:latin typeface="CosmosBQ-Light" pitchFamily="50" charset="0"/>
                        </a:defRPr>
                      </a:lvl5pPr>
                      <a:lvl6pPr marL="2514600" indent="-228600" eaLnBrk="0" fontAlgn="base" hangingPunct="0">
                        <a:spcBef>
                          <a:spcPct val="20000"/>
                        </a:spcBef>
                        <a:spcAft>
                          <a:spcPct val="0"/>
                        </a:spcAft>
                        <a:defRPr>
                          <a:solidFill>
                            <a:schemeClr val="bg1"/>
                          </a:solidFill>
                          <a:latin typeface="CosmosBQ-Light" pitchFamily="50" charset="0"/>
                        </a:defRPr>
                      </a:lvl6pPr>
                      <a:lvl7pPr marL="2971800" indent="-228600" eaLnBrk="0" fontAlgn="base" hangingPunct="0">
                        <a:spcBef>
                          <a:spcPct val="20000"/>
                        </a:spcBef>
                        <a:spcAft>
                          <a:spcPct val="0"/>
                        </a:spcAft>
                        <a:defRPr>
                          <a:solidFill>
                            <a:schemeClr val="bg1"/>
                          </a:solidFill>
                          <a:latin typeface="CosmosBQ-Light" pitchFamily="50" charset="0"/>
                        </a:defRPr>
                      </a:lvl7pPr>
                      <a:lvl8pPr marL="3429000" indent="-228600" eaLnBrk="0" fontAlgn="base" hangingPunct="0">
                        <a:spcBef>
                          <a:spcPct val="20000"/>
                        </a:spcBef>
                        <a:spcAft>
                          <a:spcPct val="0"/>
                        </a:spcAft>
                        <a:defRPr>
                          <a:solidFill>
                            <a:schemeClr val="bg1"/>
                          </a:solidFill>
                          <a:latin typeface="CosmosBQ-Light" pitchFamily="50" charset="0"/>
                        </a:defRPr>
                      </a:lvl8pPr>
                      <a:lvl9pPr marL="3886200" indent="-228600" eaLnBrk="0" fontAlgn="base" hangingPunct="0">
                        <a:spcBef>
                          <a:spcPct val="20000"/>
                        </a:spcBef>
                        <a:spcAft>
                          <a:spcPct val="0"/>
                        </a:spcAft>
                        <a:defRPr>
                          <a:solidFill>
                            <a:schemeClr val="bg1"/>
                          </a:solidFill>
                          <a:latin typeface="CosmosBQ-Light" pitchFamily="50"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600" b="0" i="1" dirty="0">
                          <a:solidFill>
                            <a:schemeClr val="bg1"/>
                          </a:solidFill>
                          <a:latin typeface="Arial" panose="020B0604020202020204" pitchFamily="34" charset="0"/>
                          <a:cs typeface="Arial" panose="020B0604020202020204" pitchFamily="34" charset="0"/>
                        </a:rPr>
                        <a:t>Z</a:t>
                      </a:r>
                      <a:r>
                        <a:rPr lang="en-US" sz="1600" b="0" i="0" baseline="-25000" dirty="0">
                          <a:solidFill>
                            <a:schemeClr val="bg1"/>
                          </a:solidFill>
                          <a:latin typeface="Arial" panose="020B0604020202020204" pitchFamily="34" charset="0"/>
                          <a:cs typeface="Arial" panose="020B0604020202020204" pitchFamily="34" charset="0"/>
                        </a:rPr>
                        <a:t>9</a:t>
                      </a:r>
                      <a:endParaRPr lang="en-US" sz="1600" b="0" i="0" dirty="0">
                        <a:solidFill>
                          <a:schemeClr val="bg1"/>
                        </a:solidFill>
                        <a:latin typeface="Arial" panose="020B0604020202020204" pitchFamily="34" charset="0"/>
                        <a:cs typeface="Arial" panose="020B0604020202020204" pitchFamily="34" charset="0"/>
                      </a:endParaRPr>
                    </a:p>
                  </a:txBody>
                  <a:tcPr marT="40402" marB="40402"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3" name="Object 4">
            <a:extLst>
              <a:ext uri="{FF2B5EF4-FFF2-40B4-BE49-F238E27FC236}">
                <a16:creationId xmlns:a16="http://schemas.microsoft.com/office/drawing/2014/main" id="{5B7DAEE7-5504-BD43-A60B-3A4BDB3626CC}"/>
              </a:ext>
            </a:extLst>
          </p:cNvPr>
          <p:cNvGraphicFramePr>
            <a:graphicFrameLocks noGrp="1" noChangeAspect="1"/>
          </p:cNvGraphicFramePr>
          <p:nvPr>
            <p:ph idx="4294967295"/>
          </p:nvPr>
        </p:nvGraphicFramePr>
        <p:xfrm>
          <a:off x="5486400" y="1905000"/>
          <a:ext cx="3332163" cy="3581400"/>
        </p:xfrm>
        <a:graphic>
          <a:graphicData uri="http://schemas.openxmlformats.org/presentationml/2006/ole">
            <mc:AlternateContent xmlns:mc="http://schemas.openxmlformats.org/markup-compatibility/2006">
              <mc:Choice xmlns:v="urn:schemas-microsoft-com:vml" Requires="v">
                <p:oleObj name="Bitmap Image" r:id="rId3" imgW="2882900" imgH="3098800" progId="PBrush">
                  <p:embed/>
                </p:oleObj>
              </mc:Choice>
              <mc:Fallback>
                <p:oleObj name="Bitmap Image" r:id="rId3" imgW="2882900" imgH="3098800" progId="PBrush">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905000"/>
                        <a:ext cx="3332163"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4" name="Rectangle 5">
            <a:extLst>
              <a:ext uri="{FF2B5EF4-FFF2-40B4-BE49-F238E27FC236}">
                <a16:creationId xmlns:a16="http://schemas.microsoft.com/office/drawing/2014/main" id="{E2F9F3BD-A424-704A-A8A5-0DC65F50E0C6}"/>
              </a:ext>
            </a:extLst>
          </p:cNvPr>
          <p:cNvSpPr>
            <a:spLocks noGrp="1" noChangeArrowheads="1"/>
          </p:cNvSpPr>
          <p:nvPr>
            <p:ph type="title"/>
          </p:nvPr>
        </p:nvSpPr>
        <p:spPr/>
        <p:txBody>
          <a:bodyPr/>
          <a:lstStyle/>
          <a:p>
            <a:r>
              <a:rPr lang="en-US" altLang="en-US"/>
              <a:t>Edge detection</a:t>
            </a:r>
          </a:p>
        </p:txBody>
      </p:sp>
      <p:sp>
        <p:nvSpPr>
          <p:cNvPr id="1028" name="Rectangle 7">
            <a:extLst>
              <a:ext uri="{FF2B5EF4-FFF2-40B4-BE49-F238E27FC236}">
                <a16:creationId xmlns:a16="http://schemas.microsoft.com/office/drawing/2014/main" id="{16CAE2C2-52A2-6A49-A53F-6EDF5CEFA719}"/>
              </a:ext>
            </a:extLst>
          </p:cNvPr>
          <p:cNvSpPr>
            <a:spLocks noGrp="1" noChangeArrowheads="1"/>
          </p:cNvSpPr>
          <p:nvPr>
            <p:ph type="body" idx="1"/>
          </p:nvPr>
        </p:nvSpPr>
        <p:spPr>
          <a:xfrm>
            <a:off x="609600" y="1295400"/>
            <a:ext cx="4724400" cy="5257800"/>
          </a:xfrm>
        </p:spPr>
        <p:txBody>
          <a:bodyPr/>
          <a:lstStyle/>
          <a:p>
            <a:pPr>
              <a:lnSpc>
                <a:spcPct val="90000"/>
              </a:lnSpc>
            </a:pPr>
            <a:r>
              <a:rPr lang="en-US" altLang="en-US" sz="3000"/>
              <a:t>Goal:  Identify sudden changes (discontinuities) in an image</a:t>
            </a:r>
          </a:p>
          <a:p>
            <a:pPr lvl="1">
              <a:lnSpc>
                <a:spcPct val="90000"/>
              </a:lnSpc>
            </a:pPr>
            <a:r>
              <a:rPr lang="en-US" altLang="en-US" sz="2600"/>
              <a:t>Intuitively, most semantic and shape information from the image can be encoded in the edges</a:t>
            </a:r>
          </a:p>
          <a:p>
            <a:pPr lvl="1">
              <a:lnSpc>
                <a:spcPct val="90000"/>
              </a:lnSpc>
            </a:pPr>
            <a:r>
              <a:rPr lang="en-US" altLang="en-US" sz="2600"/>
              <a:t>More compact than pixels</a:t>
            </a:r>
          </a:p>
          <a:p>
            <a:pPr>
              <a:lnSpc>
                <a:spcPct val="90000"/>
              </a:lnSpc>
            </a:pPr>
            <a:r>
              <a:rPr lang="en-US" altLang="en-US" sz="3000"/>
              <a:t>Ideal: artist’s line drawing (but artist is also using object-level knowledge)</a:t>
            </a:r>
            <a:endParaRPr lang="en-US" altLang="en-US" sz="22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4">
            <a:extLst>
              <a:ext uri="{FF2B5EF4-FFF2-40B4-BE49-F238E27FC236}">
                <a16:creationId xmlns:a16="http://schemas.microsoft.com/office/drawing/2014/main" id="{0DDE354D-2069-E046-9074-635F01065FB3}"/>
              </a:ext>
            </a:extLst>
          </p:cNvPr>
          <p:cNvSpPr>
            <a:spLocks noGrp="1" noChangeArrowheads="1"/>
          </p:cNvSpPr>
          <p:nvPr>
            <p:ph type="title"/>
          </p:nvPr>
        </p:nvSpPr>
        <p:spPr/>
        <p:txBody>
          <a:bodyPr/>
          <a:lstStyle/>
          <a:p>
            <a:r>
              <a:rPr lang="en-US" altLang="en-US"/>
              <a:t>Roberts operator</a:t>
            </a:r>
          </a:p>
        </p:txBody>
      </p:sp>
      <p:pic>
        <p:nvPicPr>
          <p:cNvPr id="46082" name="Picture 2">
            <a:extLst>
              <a:ext uri="{FF2B5EF4-FFF2-40B4-BE49-F238E27FC236}">
                <a16:creationId xmlns:a16="http://schemas.microsoft.com/office/drawing/2014/main" id="{E8AED5EE-CACA-884D-AE43-8192609E2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362200"/>
            <a:ext cx="22574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3">
            <a:extLst>
              <a:ext uri="{FF2B5EF4-FFF2-40B4-BE49-F238E27FC236}">
                <a16:creationId xmlns:a16="http://schemas.microsoft.com/office/drawing/2014/main" id="{EFD26C8B-1614-3F42-A297-190538D7F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276600"/>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4">
            <a:extLst>
              <a:ext uri="{FF2B5EF4-FFF2-40B4-BE49-F238E27FC236}">
                <a16:creationId xmlns:a16="http://schemas.microsoft.com/office/drawing/2014/main" id="{B1774FF9-4FB6-FC4D-8AFC-86A62FCF2492}"/>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4953000" y="3276600"/>
            <a:ext cx="2857500" cy="2143125"/>
          </a:xfrm>
          <a:noFill/>
        </p:spPr>
      </p:pic>
      <p:sp>
        <p:nvSpPr>
          <p:cNvPr id="46085" name="TextBox 9">
            <a:extLst>
              <a:ext uri="{FF2B5EF4-FFF2-40B4-BE49-F238E27FC236}">
                <a16:creationId xmlns:a16="http://schemas.microsoft.com/office/drawing/2014/main" id="{E25E2A54-391F-C541-B4BE-1B057B37FEEC}"/>
              </a:ext>
            </a:extLst>
          </p:cNvPr>
          <p:cNvSpPr txBox="1">
            <a:spLocks noChangeArrowheads="1"/>
          </p:cNvSpPr>
          <p:nvPr/>
        </p:nvSpPr>
        <p:spPr bwMode="auto">
          <a:xfrm>
            <a:off x="609600" y="1600200"/>
            <a:ext cx="8285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en-US" sz="2400">
                <a:latin typeface="Times" pitchFamily="2" charset="0"/>
              </a:rPr>
              <a:t>One of the earliest edge detection algorithm by Lawrence Roberts</a:t>
            </a:r>
          </a:p>
        </p:txBody>
      </p:sp>
      <p:graphicFrame>
        <p:nvGraphicFramePr>
          <p:cNvPr id="46086" name="Object 2">
            <a:extLst>
              <a:ext uri="{FF2B5EF4-FFF2-40B4-BE49-F238E27FC236}">
                <a16:creationId xmlns:a16="http://schemas.microsoft.com/office/drawing/2014/main" id="{46311746-86DA-C146-8567-5BE168DC69BB}"/>
              </a:ext>
            </a:extLst>
          </p:cNvPr>
          <p:cNvGraphicFramePr>
            <a:graphicFrameLocks noChangeAspect="1"/>
          </p:cNvGraphicFramePr>
          <p:nvPr/>
        </p:nvGraphicFramePr>
        <p:xfrm>
          <a:off x="1890713" y="5638800"/>
          <a:ext cx="5972175" cy="482600"/>
        </p:xfrm>
        <a:graphic>
          <a:graphicData uri="http://schemas.openxmlformats.org/presentationml/2006/ole">
            <mc:AlternateContent xmlns:mc="http://schemas.openxmlformats.org/markup-compatibility/2006">
              <mc:Choice xmlns:v="urn:schemas-microsoft-com:vml" Requires="v">
                <p:oleObj name="Equation" r:id="rId6" imgW="3771900" imgH="304800" progId="Equation.3">
                  <p:embed/>
                </p:oleObj>
              </mc:Choice>
              <mc:Fallback>
                <p:oleObj name="Equation" r:id="rId6" imgW="3771900" imgH="30480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0713" y="5638800"/>
                        <a:ext cx="5972175" cy="482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087" name="TextBox 9">
            <a:extLst>
              <a:ext uri="{FF2B5EF4-FFF2-40B4-BE49-F238E27FC236}">
                <a16:creationId xmlns:a16="http://schemas.microsoft.com/office/drawing/2014/main" id="{B192817F-76D9-0A4D-A7B4-0A3557B141FF}"/>
              </a:ext>
            </a:extLst>
          </p:cNvPr>
          <p:cNvSpPr txBox="1">
            <a:spLocks noChangeArrowheads="1"/>
          </p:cNvSpPr>
          <p:nvPr/>
        </p:nvSpPr>
        <p:spPr bwMode="auto">
          <a:xfrm>
            <a:off x="762000" y="2281238"/>
            <a:ext cx="7848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en-US" sz="2400">
                <a:latin typeface="Times" pitchFamily="2" charset="0"/>
              </a:rPr>
              <a:t>Convolve image with                                 to get G</a:t>
            </a:r>
            <a:r>
              <a:rPr lang="en-US" altLang="en-US" sz="2400" baseline="-25000">
                <a:latin typeface="Times" pitchFamily="2" charset="0"/>
              </a:rPr>
              <a:t>x</a:t>
            </a:r>
            <a:r>
              <a:rPr lang="en-US" altLang="en-US" sz="2400">
                <a:latin typeface="Times" pitchFamily="2" charset="0"/>
              </a:rPr>
              <a:t> and G</a:t>
            </a:r>
            <a:r>
              <a:rPr lang="en-US" altLang="en-US" sz="2400" baseline="-25000">
                <a:latin typeface="Times" pitchFamily="2" charset="0"/>
              </a:rPr>
              <a:t>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4">
            <a:extLst>
              <a:ext uri="{FF2B5EF4-FFF2-40B4-BE49-F238E27FC236}">
                <a16:creationId xmlns:a16="http://schemas.microsoft.com/office/drawing/2014/main" id="{35413787-B510-7142-B207-C7077D5995C0}"/>
              </a:ext>
            </a:extLst>
          </p:cNvPr>
          <p:cNvSpPr>
            <a:spLocks noGrp="1" noChangeArrowheads="1"/>
          </p:cNvSpPr>
          <p:nvPr>
            <p:ph type="title"/>
          </p:nvPr>
        </p:nvSpPr>
        <p:spPr/>
        <p:txBody>
          <a:bodyPr/>
          <a:lstStyle/>
          <a:p>
            <a:r>
              <a:rPr lang="en-US" altLang="en-US"/>
              <a:t>Sobel operator</a:t>
            </a:r>
          </a:p>
        </p:txBody>
      </p:sp>
      <p:pic>
        <p:nvPicPr>
          <p:cNvPr id="48130" name="Picture 2">
            <a:extLst>
              <a:ext uri="{FF2B5EF4-FFF2-40B4-BE49-F238E27FC236}">
                <a16:creationId xmlns:a16="http://schemas.microsoft.com/office/drawing/2014/main" id="{506C31DE-0F45-B647-B12A-C935E29CC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743075"/>
            <a:ext cx="47720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3">
            <a:extLst>
              <a:ext uri="{FF2B5EF4-FFF2-40B4-BE49-F238E27FC236}">
                <a16:creationId xmlns:a16="http://schemas.microsoft.com/office/drawing/2014/main" id="{14FCE31B-3485-CA4C-A188-A74F40B109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619375"/>
            <a:ext cx="14763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4">
            <a:extLst>
              <a:ext uri="{FF2B5EF4-FFF2-40B4-BE49-F238E27FC236}">
                <a16:creationId xmlns:a16="http://schemas.microsoft.com/office/drawing/2014/main" id="{A266D314-BAE6-5C40-AFA7-7AC6C88AF4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514600"/>
            <a:ext cx="1485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5">
            <a:extLst>
              <a:ext uri="{FF2B5EF4-FFF2-40B4-BE49-F238E27FC236}">
                <a16:creationId xmlns:a16="http://schemas.microsoft.com/office/drawing/2014/main" id="{7A0F34BC-6245-BC4E-A9B7-A853D93A89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3038475"/>
            <a:ext cx="58483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6">
            <a:extLst>
              <a:ext uri="{FF2B5EF4-FFF2-40B4-BE49-F238E27FC236}">
                <a16:creationId xmlns:a16="http://schemas.microsoft.com/office/drawing/2014/main" id="{0F3BE07F-DBCE-FA4C-B40D-0D29A993B4E9}"/>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a:xfrm>
            <a:off x="1752600" y="3829050"/>
            <a:ext cx="1905000" cy="1428750"/>
          </a:xfrm>
          <a:noFill/>
        </p:spPr>
      </p:pic>
      <p:pic>
        <p:nvPicPr>
          <p:cNvPr id="48135" name="Picture 7">
            <a:extLst>
              <a:ext uri="{FF2B5EF4-FFF2-40B4-BE49-F238E27FC236}">
                <a16:creationId xmlns:a16="http://schemas.microsoft.com/office/drawing/2014/main" id="{9AA0916C-F83E-464C-8662-54A10442AB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848100"/>
            <a:ext cx="19050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6" name="Picture 8">
            <a:extLst>
              <a:ext uri="{FF2B5EF4-FFF2-40B4-BE49-F238E27FC236}">
                <a16:creationId xmlns:a16="http://schemas.microsoft.com/office/drawing/2014/main" id="{4685BF44-8444-1B44-8811-69421E16F4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600" y="5353050"/>
            <a:ext cx="19050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7" name="Picture 9">
            <a:extLst>
              <a:ext uri="{FF2B5EF4-FFF2-40B4-BE49-F238E27FC236}">
                <a16:creationId xmlns:a16="http://schemas.microsoft.com/office/drawing/2014/main" id="{E4CA5AEE-69CF-7249-9EB8-87EDF06054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5353050"/>
            <a:ext cx="19050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8" name="TextBox 14">
            <a:extLst>
              <a:ext uri="{FF2B5EF4-FFF2-40B4-BE49-F238E27FC236}">
                <a16:creationId xmlns:a16="http://schemas.microsoft.com/office/drawing/2014/main" id="{C6EE93C0-54BB-B640-AD2C-82A131D8DF72}"/>
              </a:ext>
            </a:extLst>
          </p:cNvPr>
          <p:cNvSpPr txBox="1">
            <a:spLocks noChangeArrowheads="1"/>
          </p:cNvSpPr>
          <p:nvPr/>
        </p:nvSpPr>
        <p:spPr bwMode="auto">
          <a:xfrm>
            <a:off x="457200" y="1219200"/>
            <a:ext cx="762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en-US" sz="2400">
                <a:latin typeface="Times" pitchFamily="2" charset="0"/>
              </a:rPr>
              <a:t>One of the earliest edge detection algorithm by Irwine Sobel</a:t>
            </a:r>
          </a:p>
        </p:txBody>
      </p:sp>
      <p:sp>
        <p:nvSpPr>
          <p:cNvPr id="48139" name="TextBox 1">
            <a:extLst>
              <a:ext uri="{FF2B5EF4-FFF2-40B4-BE49-F238E27FC236}">
                <a16:creationId xmlns:a16="http://schemas.microsoft.com/office/drawing/2014/main" id="{EDEC83D5-7B86-864B-B20B-B3905BBE79F9}"/>
              </a:ext>
            </a:extLst>
          </p:cNvPr>
          <p:cNvSpPr txBox="1">
            <a:spLocks noChangeArrowheads="1"/>
          </p:cNvSpPr>
          <p:nvPr/>
        </p:nvSpPr>
        <p:spPr bwMode="auto">
          <a:xfrm>
            <a:off x="762000" y="5837238"/>
            <a:ext cx="5095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r>
              <a:rPr lang="en-US" altLang="en-US">
                <a:solidFill>
                  <a:schemeClr val="bg1"/>
                </a:solidFill>
              </a:rPr>
              <a:t>G</a:t>
            </a:r>
            <a:r>
              <a:rPr lang="en-US" altLang="en-US" baseline="-25000">
                <a:solidFill>
                  <a:schemeClr val="bg1"/>
                </a:solidFill>
              </a:rPr>
              <a:t>x</a:t>
            </a:r>
          </a:p>
        </p:txBody>
      </p:sp>
      <p:sp>
        <p:nvSpPr>
          <p:cNvPr id="48140" name="TextBox 13">
            <a:extLst>
              <a:ext uri="{FF2B5EF4-FFF2-40B4-BE49-F238E27FC236}">
                <a16:creationId xmlns:a16="http://schemas.microsoft.com/office/drawing/2014/main" id="{D3B033A4-3A4D-F441-B60B-5B0B29AC9429}"/>
              </a:ext>
            </a:extLst>
          </p:cNvPr>
          <p:cNvSpPr txBox="1">
            <a:spLocks noChangeArrowheads="1"/>
          </p:cNvSpPr>
          <p:nvPr/>
        </p:nvSpPr>
        <p:spPr bwMode="auto">
          <a:xfrm>
            <a:off x="6886575" y="5837238"/>
            <a:ext cx="5111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r>
              <a:rPr lang="en-US" altLang="en-US">
                <a:solidFill>
                  <a:schemeClr val="bg1"/>
                </a:solidFill>
              </a:rPr>
              <a:t>G</a:t>
            </a:r>
            <a:r>
              <a:rPr lang="en-US" altLang="en-US" baseline="-25000">
                <a:solidFill>
                  <a:schemeClr val="bg1"/>
                </a:solidFill>
              </a:rPr>
              <a:t>y</a:t>
            </a:r>
          </a:p>
        </p:txBody>
      </p:sp>
      <p:sp>
        <p:nvSpPr>
          <p:cNvPr id="48141" name="TextBox 14">
            <a:extLst>
              <a:ext uri="{FF2B5EF4-FFF2-40B4-BE49-F238E27FC236}">
                <a16:creationId xmlns:a16="http://schemas.microsoft.com/office/drawing/2014/main" id="{D12AF627-C898-3541-9BAE-A28389976595}"/>
              </a:ext>
            </a:extLst>
          </p:cNvPr>
          <p:cNvSpPr txBox="1">
            <a:spLocks noChangeArrowheads="1"/>
          </p:cNvSpPr>
          <p:nvPr/>
        </p:nvSpPr>
        <p:spPr bwMode="auto">
          <a:xfrm>
            <a:off x="6835775" y="4511675"/>
            <a:ext cx="10080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r>
              <a:rPr lang="en-US" altLang="en-US">
                <a:solidFill>
                  <a:schemeClr val="bg1"/>
                </a:solidFill>
              </a:rPr>
              <a:t>G</a:t>
            </a:r>
            <a:r>
              <a:rPr lang="en-US" altLang="en-US" baseline="-25000">
                <a:solidFill>
                  <a:schemeClr val="bg1"/>
                </a:solidFill>
              </a:rPr>
              <a:t>x</a:t>
            </a:r>
            <a:r>
              <a:rPr lang="en-US" altLang="en-US">
                <a:solidFill>
                  <a:schemeClr val="bg1"/>
                </a:solidFill>
              </a:rPr>
              <a:t>+G</a:t>
            </a:r>
            <a:r>
              <a:rPr lang="en-US" altLang="en-US" baseline="-25000">
                <a:solidFill>
                  <a:schemeClr val="bg1"/>
                </a:solidFill>
              </a:rPr>
              <a:t>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A129DBDD-F96C-7940-AFAD-693C842E83AA}"/>
              </a:ext>
            </a:extLst>
          </p:cNvPr>
          <p:cNvGrpSpPr>
            <a:grpSpLocks/>
          </p:cNvGrpSpPr>
          <p:nvPr/>
        </p:nvGrpSpPr>
        <p:grpSpPr bwMode="auto">
          <a:xfrm>
            <a:off x="6096000" y="2819400"/>
            <a:ext cx="2590800" cy="990600"/>
            <a:chOff x="3840" y="1776"/>
            <a:chExt cx="1632" cy="624"/>
          </a:xfrm>
        </p:grpSpPr>
        <p:grpSp>
          <p:nvGrpSpPr>
            <p:cNvPr id="50197" name="Group 3">
              <a:extLst>
                <a:ext uri="{FF2B5EF4-FFF2-40B4-BE49-F238E27FC236}">
                  <a16:creationId xmlns:a16="http://schemas.microsoft.com/office/drawing/2014/main" id="{5E57B8D9-BF50-E34F-8375-076273243067}"/>
                </a:ext>
              </a:extLst>
            </p:cNvPr>
            <p:cNvGrpSpPr>
              <a:grpSpLocks/>
            </p:cNvGrpSpPr>
            <p:nvPr/>
          </p:nvGrpSpPr>
          <p:grpSpPr bwMode="auto">
            <a:xfrm>
              <a:off x="3840" y="1776"/>
              <a:ext cx="1632" cy="624"/>
              <a:chOff x="3840" y="1776"/>
              <a:chExt cx="1632" cy="624"/>
            </a:xfrm>
          </p:grpSpPr>
          <p:grpSp>
            <p:nvGrpSpPr>
              <p:cNvPr id="50199" name="Group 4">
                <a:extLst>
                  <a:ext uri="{FF2B5EF4-FFF2-40B4-BE49-F238E27FC236}">
                    <a16:creationId xmlns:a16="http://schemas.microsoft.com/office/drawing/2014/main" id="{E2F60DC4-8E6D-E745-9DC9-44406BE0F863}"/>
                  </a:ext>
                </a:extLst>
              </p:cNvPr>
              <p:cNvGrpSpPr>
                <a:grpSpLocks/>
              </p:cNvGrpSpPr>
              <p:nvPr/>
            </p:nvGrpSpPr>
            <p:grpSpPr bwMode="auto">
              <a:xfrm>
                <a:off x="3840" y="1776"/>
                <a:ext cx="624" cy="624"/>
                <a:chOff x="3840" y="1776"/>
                <a:chExt cx="624" cy="624"/>
              </a:xfrm>
            </p:grpSpPr>
            <p:sp>
              <p:nvSpPr>
                <p:cNvPr id="809989" name="Rectangle 5">
                  <a:extLst>
                    <a:ext uri="{FF2B5EF4-FFF2-40B4-BE49-F238E27FC236}">
                      <a16:creationId xmlns:a16="http://schemas.microsoft.com/office/drawing/2014/main" id="{F728BB1F-51D6-1047-9519-604665EA92EC}"/>
                    </a:ext>
                  </a:extLst>
                </p:cNvPr>
                <p:cNvSpPr>
                  <a:spLocks noChangeArrowheads="1"/>
                </p:cNvSpPr>
                <p:nvPr/>
              </p:nvSpPr>
              <p:spPr bwMode="auto">
                <a:xfrm>
                  <a:off x="3840" y="1776"/>
                  <a:ext cx="624" cy="624"/>
                </a:xfrm>
                <a:prstGeom prst="rect">
                  <a:avLst/>
                </a:prstGeom>
                <a:gradFill rotWithShape="0">
                  <a:gsLst>
                    <a:gs pos="0">
                      <a:schemeClr val="tx1"/>
                    </a:gs>
                    <a:gs pos="100000">
                      <a:schemeClr val="tx1">
                        <a:gamma/>
                        <a:tint val="0"/>
                        <a:invGamma/>
                      </a:schemeClr>
                    </a:gs>
                  </a:gsLst>
                  <a:lin ang="18900000" scaled="1"/>
                </a:gradFill>
                <a:ln w="9525">
                  <a:noFill/>
                  <a:miter lim="800000"/>
                  <a:headEnd/>
                  <a:tailEnd/>
                </a:ln>
                <a:effectLst/>
              </p:spPr>
              <p:txBody>
                <a:bodyPr wrap="none" anchor="ctr"/>
                <a:lstStyle/>
                <a:p>
                  <a:pPr>
                    <a:defRPr/>
                  </a:pPr>
                  <a:endParaRPr lang="en-US">
                    <a:latin typeface="Times" charset="0"/>
                    <a:ea typeface="MS PGothic" charset="0"/>
                    <a:cs typeface="MS PGothic" charset="0"/>
                  </a:endParaRPr>
                </a:p>
              </p:txBody>
            </p:sp>
            <p:sp>
              <p:nvSpPr>
                <p:cNvPr id="50202" name="Line 6">
                  <a:extLst>
                    <a:ext uri="{FF2B5EF4-FFF2-40B4-BE49-F238E27FC236}">
                      <a16:creationId xmlns:a16="http://schemas.microsoft.com/office/drawing/2014/main" id="{1C478D5F-2A60-2548-8758-EEB51CEB4DB8}"/>
                    </a:ext>
                  </a:extLst>
                </p:cNvPr>
                <p:cNvSpPr>
                  <a:spLocks noChangeShapeType="1"/>
                </p:cNvSpPr>
                <p:nvPr/>
              </p:nvSpPr>
              <p:spPr bwMode="auto">
                <a:xfrm flipV="1">
                  <a:off x="4161" y="1872"/>
                  <a:ext cx="207" cy="20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pic>
            <p:nvPicPr>
              <p:cNvPr id="50200" name="Picture 7" descr="Edittex">
                <a:extLst>
                  <a:ext uri="{FF2B5EF4-FFF2-40B4-BE49-F238E27FC236}">
                    <a16:creationId xmlns:a16="http://schemas.microsoft.com/office/drawing/2014/main" id="{B33A4A92-E1BC-AA4E-9775-636C571C7D09}"/>
                  </a:ext>
                </a:extLst>
              </p:cNvPr>
              <p:cNvPicPr>
                <a:picLocks noChangeAspect="1" noChangeArrowheads="1"/>
              </p:cNvPicPr>
              <p:nvPr>
                <p:custDataLst>
                  <p:tags r:id="rId7"/>
                </p:custDataLst>
              </p:nvPr>
            </p:nvPicPr>
            <p:blipFill>
              <a:blip r:embed="rId10">
                <a:extLst>
                  <a:ext uri="{28A0092B-C50C-407E-A947-70E740481C1C}">
                    <a14:useLocalDpi xmlns:a14="http://schemas.microsoft.com/office/drawing/2010/main" val="0"/>
                  </a:ext>
                </a:extLst>
              </a:blip>
              <a:srcRect/>
              <a:stretch>
                <a:fillRect/>
              </a:stretch>
            </p:blipFill>
            <p:spPr bwMode="auto">
              <a:xfrm>
                <a:off x="4505" y="1824"/>
                <a:ext cx="967"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198" name="Oval 8">
              <a:extLst>
                <a:ext uri="{FF2B5EF4-FFF2-40B4-BE49-F238E27FC236}">
                  <a16:creationId xmlns:a16="http://schemas.microsoft.com/office/drawing/2014/main" id="{9710DE6D-813F-084E-B39F-D599BD7E01F5}"/>
                </a:ext>
              </a:extLst>
            </p:cNvPr>
            <p:cNvSpPr>
              <a:spLocks noChangeArrowheads="1"/>
            </p:cNvSpPr>
            <p:nvPr/>
          </p:nvSpPr>
          <p:spPr bwMode="auto">
            <a:xfrm>
              <a:off x="4128" y="2064"/>
              <a:ext cx="48" cy="4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endParaRPr lang="en-US" altLang="en-US" sz="2400">
                <a:solidFill>
                  <a:schemeClr val="tx1"/>
                </a:solidFill>
                <a:latin typeface="Times" pitchFamily="2" charset="0"/>
              </a:endParaRPr>
            </a:p>
          </p:txBody>
        </p:sp>
      </p:grpSp>
      <p:sp>
        <p:nvSpPr>
          <p:cNvPr id="50178" name="Rectangle 9">
            <a:extLst>
              <a:ext uri="{FF2B5EF4-FFF2-40B4-BE49-F238E27FC236}">
                <a16:creationId xmlns:a16="http://schemas.microsoft.com/office/drawing/2014/main" id="{F04A4ECF-87CF-5748-BE89-9618F9268D39}"/>
              </a:ext>
            </a:extLst>
          </p:cNvPr>
          <p:cNvSpPr>
            <a:spLocks noGrp="1" noChangeArrowheads="1"/>
          </p:cNvSpPr>
          <p:nvPr>
            <p:ph type="title"/>
          </p:nvPr>
        </p:nvSpPr>
        <p:spPr>
          <a:xfrm>
            <a:off x="685800" y="76200"/>
            <a:ext cx="7772400" cy="1143000"/>
          </a:xfrm>
        </p:spPr>
        <p:txBody>
          <a:bodyPr/>
          <a:lstStyle/>
          <a:p>
            <a:r>
              <a:rPr lang="en-US" altLang="en-US"/>
              <a:t>Image gradient</a:t>
            </a:r>
          </a:p>
        </p:txBody>
      </p:sp>
      <mc:AlternateContent xmlns:mc="http://schemas.openxmlformats.org/markup-compatibility/2006" xmlns:a14="http://schemas.microsoft.com/office/drawing/2010/main">
        <mc:Choice Requires="a14">
          <p:sp>
            <p:nvSpPr>
              <p:cNvPr id="50179" name="Rectangle 10">
                <a:extLst>
                  <a:ext uri="{FF2B5EF4-FFF2-40B4-BE49-F238E27FC236}">
                    <a16:creationId xmlns:a16="http://schemas.microsoft.com/office/drawing/2014/main" id="{2C61425A-A89A-1D44-AB80-3253802802B5}"/>
                  </a:ext>
                </a:extLst>
              </p:cNvPr>
              <p:cNvSpPr>
                <a:spLocks noGrp="1" noChangeArrowheads="1"/>
              </p:cNvSpPr>
              <p:nvPr>
                <p:ph type="body" idx="1"/>
              </p:nvPr>
            </p:nvSpPr>
            <p:spPr>
              <a:xfrm>
                <a:off x="685800" y="1143000"/>
                <a:ext cx="8458200" cy="1600200"/>
              </a:xfrm>
            </p:spPr>
            <p:txBody>
              <a:bodyPr/>
              <a:lstStyle/>
              <a:p>
                <a:r>
                  <a:rPr lang="en-US" altLang="en-US" sz="2400" dirty="0"/>
                  <a:t>Gradient equation </a:t>
                </a:r>
                <a14:m>
                  <m:oMath xmlns:m="http://schemas.openxmlformats.org/officeDocument/2006/math">
                    <m:r>
                      <a:rPr lang="en-US" altLang="en-US" sz="2400" b="0" i="1" smtClean="0">
                        <a:latin typeface="Cambria Math" panose="02040503050406030204" pitchFamily="18" charset="0"/>
                      </a:rPr>
                      <m:t>𝑓</m:t>
                    </m:r>
                    <m:r>
                      <a:rPr lang="en-US" altLang="en-US" sz="2400" b="0" i="1" smtClean="0">
                        <a:latin typeface="Cambria Math" panose="02040503050406030204" pitchFamily="18" charset="0"/>
                      </a:rPr>
                      <m:t>(</m:t>
                    </m:r>
                    <m:r>
                      <a:rPr lang="en-US" altLang="en-US" sz="2400" b="0" i="1" smtClean="0">
                        <a:latin typeface="Cambria Math" panose="02040503050406030204" pitchFamily="18" charset="0"/>
                      </a:rPr>
                      <m:t>𝑥</m:t>
                    </m:r>
                    <m:r>
                      <a:rPr lang="en-US" altLang="en-US" sz="2400" b="0" i="1" smtClean="0">
                        <a:latin typeface="Cambria Math" panose="02040503050406030204" pitchFamily="18" charset="0"/>
                      </a:rPr>
                      <m:t>,</m:t>
                    </m:r>
                    <m:r>
                      <a:rPr lang="en-US" altLang="en-US" sz="2400" b="0" i="1" smtClean="0">
                        <a:latin typeface="Cambria Math" panose="02040503050406030204" pitchFamily="18" charset="0"/>
                      </a:rPr>
                      <m:t>𝑦</m:t>
                    </m:r>
                    <m:r>
                      <a:rPr lang="en-US" altLang="en-US" sz="2400" b="0" i="1" smtClean="0">
                        <a:latin typeface="Cambria Math" panose="02040503050406030204" pitchFamily="18" charset="0"/>
                      </a:rPr>
                      <m:t>)</m:t>
                    </m:r>
                  </m:oMath>
                </a14:m>
                <a:endParaRPr lang="en-US" altLang="en-US" sz="2400" dirty="0"/>
              </a:p>
              <a:p>
                <a:endParaRPr lang="en-US" altLang="en-US" sz="2000" dirty="0"/>
              </a:p>
              <a:p>
                <a:r>
                  <a:rPr lang="en-US" altLang="en-US" sz="2400" dirty="0"/>
                  <a:t>Represents direction of most rapid change in intensity</a:t>
                </a:r>
              </a:p>
            </p:txBody>
          </p:sp>
        </mc:Choice>
        <mc:Fallback xmlns="">
          <p:sp>
            <p:nvSpPr>
              <p:cNvPr id="50179" name="Rectangle 10">
                <a:extLst>
                  <a:ext uri="{FF2B5EF4-FFF2-40B4-BE49-F238E27FC236}">
                    <a16:creationId xmlns:a16="http://schemas.microsoft.com/office/drawing/2014/main" id="{2C61425A-A89A-1D44-AB80-3253802802B5}"/>
                  </a:ext>
                </a:extLst>
              </p:cNvPr>
              <p:cNvSpPr>
                <a:spLocks noGrp="1" noRot="1" noChangeAspect="1" noMove="1" noResize="1" noEditPoints="1" noAdjustHandles="1" noChangeArrowheads="1" noChangeShapeType="1" noTextEdit="1"/>
              </p:cNvSpPr>
              <p:nvPr>
                <p:ph type="body" idx="1"/>
              </p:nvPr>
            </p:nvSpPr>
            <p:spPr>
              <a:xfrm>
                <a:off x="685800" y="1143000"/>
                <a:ext cx="8458200" cy="1600200"/>
              </a:xfrm>
              <a:blipFill>
                <a:blip r:embed="rId11"/>
                <a:stretch>
                  <a:fillRect l="-1201" t="-3937"/>
                </a:stretch>
              </a:blipFill>
            </p:spPr>
            <p:txBody>
              <a:bodyPr/>
              <a:lstStyle/>
              <a:p>
                <a:r>
                  <a:rPr lang="en-US">
                    <a:noFill/>
                  </a:rPr>
                  <a:t> </a:t>
                </a:r>
              </a:p>
            </p:txBody>
          </p:sp>
        </mc:Fallback>
      </mc:AlternateContent>
      <p:pic>
        <p:nvPicPr>
          <p:cNvPr id="50180" name="Picture 11" descr="Edittex">
            <a:extLst>
              <a:ext uri="{FF2B5EF4-FFF2-40B4-BE49-F238E27FC236}">
                <a16:creationId xmlns:a16="http://schemas.microsoft.com/office/drawing/2014/main" id="{3C54A77D-277A-7E42-AA08-395AD2D51B88}"/>
              </a:ext>
            </a:extLst>
          </p:cNvPr>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rcRect/>
          <a:stretch>
            <a:fillRect/>
          </a:stretch>
        </p:blipFill>
        <p:spPr bwMode="auto">
          <a:xfrm>
            <a:off x="4725194" y="1081088"/>
            <a:ext cx="2468563"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996" name="Rectangle 12">
            <a:extLst>
              <a:ext uri="{FF2B5EF4-FFF2-40B4-BE49-F238E27FC236}">
                <a16:creationId xmlns:a16="http://schemas.microsoft.com/office/drawing/2014/main" id="{198FCB44-C8D1-AF42-B6C5-8646172BEB0D}"/>
              </a:ext>
            </a:extLst>
          </p:cNvPr>
          <p:cNvSpPr>
            <a:spLocks noChangeArrowheads="1"/>
          </p:cNvSpPr>
          <p:nvPr/>
        </p:nvSpPr>
        <p:spPr bwMode="auto">
          <a:xfrm>
            <a:off x="914400" y="2819400"/>
            <a:ext cx="304800" cy="990600"/>
          </a:xfrm>
          <a:prstGeom prst="rect">
            <a:avLst/>
          </a:prstGeom>
          <a:gradFill rotWithShape="0">
            <a:gsLst>
              <a:gs pos="0">
                <a:schemeClr val="tx1"/>
              </a:gs>
              <a:gs pos="100000">
                <a:schemeClr val="tx1">
                  <a:gamma/>
                  <a:tint val="0"/>
                  <a:invGamma/>
                </a:schemeClr>
              </a:gs>
            </a:gsLst>
            <a:lin ang="0" scaled="1"/>
          </a:gradFill>
          <a:ln w="9525">
            <a:noFill/>
            <a:miter lim="800000"/>
            <a:headEnd/>
            <a:tailEnd/>
          </a:ln>
          <a:effectLst/>
        </p:spPr>
        <p:txBody>
          <a:bodyPr wrap="none" anchor="ctr"/>
          <a:lstStyle/>
          <a:p>
            <a:pPr>
              <a:defRPr/>
            </a:pPr>
            <a:endParaRPr lang="en-US">
              <a:latin typeface="Times" charset="0"/>
              <a:ea typeface="MS PGothic" charset="0"/>
              <a:cs typeface="MS PGothic" charset="0"/>
            </a:endParaRPr>
          </a:p>
        </p:txBody>
      </p:sp>
      <p:sp>
        <p:nvSpPr>
          <p:cNvPr id="50182" name="Line 13">
            <a:extLst>
              <a:ext uri="{FF2B5EF4-FFF2-40B4-BE49-F238E27FC236}">
                <a16:creationId xmlns:a16="http://schemas.microsoft.com/office/drawing/2014/main" id="{252840FE-F072-804A-BDE0-96010875181E}"/>
              </a:ext>
            </a:extLst>
          </p:cNvPr>
          <p:cNvSpPr>
            <a:spLocks noChangeShapeType="1"/>
          </p:cNvSpPr>
          <p:nvPr/>
        </p:nvSpPr>
        <p:spPr bwMode="auto">
          <a:xfrm>
            <a:off x="1066800" y="3352800"/>
            <a:ext cx="5334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83" name="Oval 14">
            <a:extLst>
              <a:ext uri="{FF2B5EF4-FFF2-40B4-BE49-F238E27FC236}">
                <a16:creationId xmlns:a16="http://schemas.microsoft.com/office/drawing/2014/main" id="{08CBDD93-68D4-BF40-9D78-5C727D32AB9D}"/>
              </a:ext>
            </a:extLst>
          </p:cNvPr>
          <p:cNvSpPr>
            <a:spLocks noChangeArrowheads="1"/>
          </p:cNvSpPr>
          <p:nvPr/>
        </p:nvSpPr>
        <p:spPr bwMode="auto">
          <a:xfrm>
            <a:off x="1009650" y="3314700"/>
            <a:ext cx="76200" cy="762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endParaRPr lang="en-US" altLang="en-US" sz="2400">
              <a:solidFill>
                <a:schemeClr val="tx1"/>
              </a:solidFill>
              <a:latin typeface="Times" pitchFamily="2" charset="0"/>
            </a:endParaRPr>
          </a:p>
        </p:txBody>
      </p:sp>
      <p:pic>
        <p:nvPicPr>
          <p:cNvPr id="50184" name="Picture 15" descr="Edittex">
            <a:extLst>
              <a:ext uri="{FF2B5EF4-FFF2-40B4-BE49-F238E27FC236}">
                <a16:creationId xmlns:a16="http://schemas.microsoft.com/office/drawing/2014/main" id="{6DAA3EAB-540E-AB44-9F0E-CE7940C23391}"/>
              </a:ext>
            </a:extLst>
          </p:cNvPr>
          <p:cNvPicPr>
            <a:picLocks noChangeAspect="1" noChangeArrowheads="1"/>
          </p:cNvPicPr>
          <p:nvPr>
            <p:custDataLst>
              <p:tags r:id="rId2"/>
            </p:custDataLst>
          </p:nvPr>
        </p:nvPicPr>
        <p:blipFill>
          <a:blip r:embed="rId13">
            <a:extLst>
              <a:ext uri="{28A0092B-C50C-407E-A947-70E740481C1C}">
                <a14:useLocalDpi xmlns:a14="http://schemas.microsoft.com/office/drawing/2010/main" val="0"/>
              </a:ext>
            </a:extLst>
          </a:blip>
          <a:srcRect/>
          <a:stretch>
            <a:fillRect/>
          </a:stretch>
        </p:blipFill>
        <p:spPr bwMode="auto">
          <a:xfrm>
            <a:off x="1371600" y="2894013"/>
            <a:ext cx="14081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6">
            <a:extLst>
              <a:ext uri="{FF2B5EF4-FFF2-40B4-BE49-F238E27FC236}">
                <a16:creationId xmlns:a16="http://schemas.microsoft.com/office/drawing/2014/main" id="{FFAEC69B-710D-1340-AB52-7047D8326037}"/>
              </a:ext>
            </a:extLst>
          </p:cNvPr>
          <p:cNvGrpSpPr>
            <a:grpSpLocks/>
          </p:cNvGrpSpPr>
          <p:nvPr/>
        </p:nvGrpSpPr>
        <p:grpSpPr bwMode="auto">
          <a:xfrm>
            <a:off x="3649663" y="2819400"/>
            <a:ext cx="1882775" cy="1157288"/>
            <a:chOff x="2395" y="1776"/>
            <a:chExt cx="1186" cy="729"/>
          </a:xfrm>
        </p:grpSpPr>
        <p:pic>
          <p:nvPicPr>
            <p:cNvPr id="50193" name="Picture 17" descr="Edittex">
              <a:extLst>
                <a:ext uri="{FF2B5EF4-FFF2-40B4-BE49-F238E27FC236}">
                  <a16:creationId xmlns:a16="http://schemas.microsoft.com/office/drawing/2014/main" id="{A1A0D8ED-0CB2-894A-A083-3F6F2277BD48}"/>
                </a:ext>
              </a:extLst>
            </p:cNvPr>
            <p:cNvPicPr>
              <a:picLocks noChangeAspect="1" noChangeArrowheads="1"/>
            </p:cNvPicPr>
            <p:nvPr>
              <p:custDataLst>
                <p:tags r:id="rId6"/>
              </p:custDataLst>
            </p:nvPr>
          </p:nvPicPr>
          <p:blipFill>
            <a:blip r:embed="rId14">
              <a:extLst>
                <a:ext uri="{28A0092B-C50C-407E-A947-70E740481C1C}">
                  <a14:useLocalDpi xmlns:a14="http://schemas.microsoft.com/office/drawing/2010/main" val="0"/>
                </a:ext>
              </a:extLst>
            </a:blip>
            <a:srcRect/>
            <a:stretch>
              <a:fillRect/>
            </a:stretch>
          </p:blipFill>
          <p:spPr bwMode="auto">
            <a:xfrm>
              <a:off x="2688" y="2256"/>
              <a:ext cx="89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0002" name="Rectangle 18">
              <a:extLst>
                <a:ext uri="{FF2B5EF4-FFF2-40B4-BE49-F238E27FC236}">
                  <a16:creationId xmlns:a16="http://schemas.microsoft.com/office/drawing/2014/main" id="{776F5531-7333-2140-B533-14D5A8220938}"/>
                </a:ext>
              </a:extLst>
            </p:cNvPr>
            <p:cNvSpPr>
              <a:spLocks noChangeArrowheads="1"/>
            </p:cNvSpPr>
            <p:nvPr/>
          </p:nvSpPr>
          <p:spPr bwMode="auto">
            <a:xfrm rot="5400000">
              <a:off x="2638" y="1533"/>
              <a:ext cx="192" cy="677"/>
            </a:xfrm>
            <a:prstGeom prst="rect">
              <a:avLst/>
            </a:prstGeom>
            <a:gradFill rotWithShape="0">
              <a:gsLst>
                <a:gs pos="0">
                  <a:schemeClr val="tx1"/>
                </a:gs>
                <a:gs pos="100000">
                  <a:schemeClr val="tx1">
                    <a:gamma/>
                    <a:tint val="0"/>
                    <a:invGamma/>
                  </a:schemeClr>
                </a:gs>
              </a:gsLst>
              <a:lin ang="5400000" scaled="1"/>
            </a:gradFill>
            <a:ln w="9525">
              <a:noFill/>
              <a:miter lim="800000"/>
              <a:headEnd/>
              <a:tailEnd/>
            </a:ln>
            <a:effectLst/>
          </p:spPr>
          <p:txBody>
            <a:bodyPr wrap="none" anchor="ctr"/>
            <a:lstStyle/>
            <a:p>
              <a:pPr>
                <a:defRPr/>
              </a:pPr>
              <a:endParaRPr lang="en-US">
                <a:latin typeface="Times" charset="0"/>
                <a:ea typeface="MS PGothic" charset="0"/>
                <a:cs typeface="MS PGothic" charset="0"/>
              </a:endParaRPr>
            </a:p>
          </p:txBody>
        </p:sp>
        <p:sp>
          <p:nvSpPr>
            <p:cNvPr id="50195" name="Line 19">
              <a:extLst>
                <a:ext uri="{FF2B5EF4-FFF2-40B4-BE49-F238E27FC236}">
                  <a16:creationId xmlns:a16="http://schemas.microsoft.com/office/drawing/2014/main" id="{EB9C7E48-22AA-2542-8B87-0BFD01272118}"/>
                </a:ext>
              </a:extLst>
            </p:cNvPr>
            <p:cNvSpPr>
              <a:spLocks noChangeShapeType="1"/>
            </p:cNvSpPr>
            <p:nvPr/>
          </p:nvSpPr>
          <p:spPr bwMode="auto">
            <a:xfrm rot="5400000">
              <a:off x="2568" y="2040"/>
              <a:ext cx="3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96" name="Oval 20">
              <a:extLst>
                <a:ext uri="{FF2B5EF4-FFF2-40B4-BE49-F238E27FC236}">
                  <a16:creationId xmlns:a16="http://schemas.microsoft.com/office/drawing/2014/main" id="{8B7A06BA-22DF-4E4C-85F1-C7E6E42BE3E0}"/>
                </a:ext>
              </a:extLst>
            </p:cNvPr>
            <p:cNvSpPr>
              <a:spLocks noChangeArrowheads="1"/>
            </p:cNvSpPr>
            <p:nvPr/>
          </p:nvSpPr>
          <p:spPr bwMode="auto">
            <a:xfrm>
              <a:off x="2712" y="1848"/>
              <a:ext cx="48" cy="4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endParaRPr lang="en-US" altLang="en-US" sz="2400">
                <a:solidFill>
                  <a:schemeClr val="tx1"/>
                </a:solidFill>
                <a:latin typeface="Times" pitchFamily="2" charset="0"/>
              </a:endParaRPr>
            </a:p>
          </p:txBody>
        </p:sp>
      </p:grpSp>
      <p:sp>
        <p:nvSpPr>
          <p:cNvPr id="50186" name="Line 23">
            <a:extLst>
              <a:ext uri="{FF2B5EF4-FFF2-40B4-BE49-F238E27FC236}">
                <a16:creationId xmlns:a16="http://schemas.microsoft.com/office/drawing/2014/main" id="{FAFF9163-C11C-DB42-A3FE-170B8ED35684}"/>
              </a:ext>
            </a:extLst>
          </p:cNvPr>
          <p:cNvSpPr>
            <a:spLocks noChangeShapeType="1"/>
          </p:cNvSpPr>
          <p:nvPr/>
        </p:nvSpPr>
        <p:spPr bwMode="auto">
          <a:xfrm>
            <a:off x="7081838" y="3671888"/>
            <a:ext cx="481012" cy="0"/>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87" name="Line 24">
            <a:extLst>
              <a:ext uri="{FF2B5EF4-FFF2-40B4-BE49-F238E27FC236}">
                <a16:creationId xmlns:a16="http://schemas.microsoft.com/office/drawing/2014/main" id="{CC4860AD-0334-9942-9346-015B5B1411BB}"/>
              </a:ext>
            </a:extLst>
          </p:cNvPr>
          <p:cNvSpPr>
            <a:spLocks noChangeShapeType="1"/>
          </p:cNvSpPr>
          <p:nvPr/>
        </p:nvSpPr>
        <p:spPr bwMode="auto">
          <a:xfrm flipV="1">
            <a:off x="7081838" y="3157538"/>
            <a:ext cx="0" cy="509587"/>
          </a:xfrm>
          <a:prstGeom prst="line">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88" name="Freeform 25">
            <a:extLst>
              <a:ext uri="{FF2B5EF4-FFF2-40B4-BE49-F238E27FC236}">
                <a16:creationId xmlns:a16="http://schemas.microsoft.com/office/drawing/2014/main" id="{413EEE58-E36F-D74A-851F-957418AF2B49}"/>
              </a:ext>
            </a:extLst>
          </p:cNvPr>
          <p:cNvSpPr>
            <a:spLocks/>
          </p:cNvSpPr>
          <p:nvPr/>
        </p:nvSpPr>
        <p:spPr bwMode="auto">
          <a:xfrm flipV="1">
            <a:off x="7121525" y="3563938"/>
            <a:ext cx="42863" cy="80962"/>
          </a:xfrm>
          <a:custGeom>
            <a:avLst/>
            <a:gdLst>
              <a:gd name="T0" fmla="*/ 2147483646 w 27"/>
              <a:gd name="T1" fmla="*/ 0 h 51"/>
              <a:gd name="T2" fmla="*/ 2147483646 w 27"/>
              <a:gd name="T3" fmla="*/ 2147483646 h 51"/>
              <a:gd name="T4" fmla="*/ 0 w 27"/>
              <a:gd name="T5" fmla="*/ 2147483646 h 51"/>
              <a:gd name="T6" fmla="*/ 0 60000 65536"/>
              <a:gd name="T7" fmla="*/ 0 60000 65536"/>
              <a:gd name="T8" fmla="*/ 0 60000 65536"/>
              <a:gd name="T9" fmla="*/ 0 w 27"/>
              <a:gd name="T10" fmla="*/ 0 h 51"/>
              <a:gd name="T11" fmla="*/ 27 w 27"/>
              <a:gd name="T12" fmla="*/ 51 h 51"/>
            </a:gdLst>
            <a:ahLst/>
            <a:cxnLst>
              <a:cxn ang="T6">
                <a:pos x="T0" y="T1"/>
              </a:cxn>
              <a:cxn ang="T7">
                <a:pos x="T2" y="T3"/>
              </a:cxn>
              <a:cxn ang="T8">
                <a:pos x="T4" y="T5"/>
              </a:cxn>
            </a:cxnLst>
            <a:rect l="T9" t="T10" r="T11" b="T12"/>
            <a:pathLst>
              <a:path w="27" h="51">
                <a:moveTo>
                  <a:pt x="18" y="0"/>
                </a:moveTo>
                <a:cubicBezTo>
                  <a:pt x="22" y="12"/>
                  <a:pt x="27" y="25"/>
                  <a:pt x="24" y="33"/>
                </a:cubicBezTo>
                <a:cubicBezTo>
                  <a:pt x="21" y="41"/>
                  <a:pt x="10" y="46"/>
                  <a:pt x="0" y="51"/>
                </a:cubicBezTo>
              </a:path>
            </a:pathLst>
          </a:cu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50189" name="Picture 26" descr="Edittex">
            <a:extLst>
              <a:ext uri="{FF2B5EF4-FFF2-40B4-BE49-F238E27FC236}">
                <a16:creationId xmlns:a16="http://schemas.microsoft.com/office/drawing/2014/main" id="{9E1BB578-23B1-754B-81D7-74E0472228F8}"/>
              </a:ext>
            </a:extLst>
          </p:cNvPr>
          <p:cNvPicPr>
            <a:picLocks noChangeAspect="1" noChangeArrowheads="1"/>
          </p:cNvPicPr>
          <p:nvPr>
            <p:custDataLst>
              <p:tags r:id="rId3"/>
            </p:custDataLst>
          </p:nvPr>
        </p:nvPicPr>
        <p:blipFill>
          <a:blip r:embed="rId15">
            <a:clrChange>
              <a:clrFrom>
                <a:srgbClr val="FFFFFF"/>
              </a:clrFrom>
              <a:clrTo>
                <a:srgbClr val="FFFFFF">
                  <a:alpha val="0"/>
                </a:srgbClr>
              </a:clrTo>
            </a:clrChange>
            <a:lum bright="100000"/>
            <a:extLst>
              <a:ext uri="{28A0092B-C50C-407E-A947-70E740481C1C}">
                <a14:useLocalDpi xmlns:a14="http://schemas.microsoft.com/office/drawing/2010/main" val="0"/>
              </a:ext>
            </a:extLst>
          </a:blip>
          <a:srcRect/>
          <a:stretch>
            <a:fillRect/>
          </a:stretch>
        </p:blipFill>
        <p:spPr bwMode="auto">
          <a:xfrm>
            <a:off x="7253288" y="3462338"/>
            <a:ext cx="109537"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0" name="Rectangle 28">
            <a:extLst>
              <a:ext uri="{FF2B5EF4-FFF2-40B4-BE49-F238E27FC236}">
                <a16:creationId xmlns:a16="http://schemas.microsoft.com/office/drawing/2014/main" id="{255DCE9C-5010-4640-B6AE-398482523ED1}"/>
              </a:ext>
            </a:extLst>
          </p:cNvPr>
          <p:cNvSpPr>
            <a:spLocks noChangeArrowheads="1"/>
          </p:cNvSpPr>
          <p:nvPr/>
        </p:nvSpPr>
        <p:spPr bwMode="auto">
          <a:xfrm>
            <a:off x="609600" y="4419600"/>
            <a:ext cx="8077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r>
              <a:rPr lang="en-US" altLang="en-US" sz="2400">
                <a:latin typeface="Times" pitchFamily="2" charset="0"/>
              </a:rPr>
              <a:t>Gradient direction:</a:t>
            </a:r>
          </a:p>
          <a:p>
            <a:pPr eaLnBrk="1" hangingPunct="1"/>
            <a:endParaRPr lang="en-US" altLang="en-US" sz="1600">
              <a:solidFill>
                <a:schemeClr val="tx1"/>
              </a:solidFill>
              <a:latin typeface="Times" pitchFamily="2" charset="0"/>
            </a:endParaRPr>
          </a:p>
          <a:p>
            <a:pPr eaLnBrk="1" hangingPunct="1"/>
            <a:r>
              <a:rPr lang="en-US" altLang="en-US" sz="2400">
                <a:latin typeface="Times" pitchFamily="2" charset="0"/>
              </a:rPr>
              <a:t>The </a:t>
            </a:r>
            <a:r>
              <a:rPr lang="en-US" altLang="en-US" sz="2400" i="1">
                <a:latin typeface="Times" pitchFamily="2" charset="0"/>
              </a:rPr>
              <a:t>edge strength</a:t>
            </a:r>
            <a:r>
              <a:rPr lang="en-US" altLang="en-US" sz="2400">
                <a:latin typeface="Times" pitchFamily="2" charset="0"/>
              </a:rPr>
              <a:t> is given by the gradient magnitude</a:t>
            </a:r>
          </a:p>
        </p:txBody>
      </p:sp>
      <p:pic>
        <p:nvPicPr>
          <p:cNvPr id="50191" name="Picture 29" descr="Edittex">
            <a:extLst>
              <a:ext uri="{FF2B5EF4-FFF2-40B4-BE49-F238E27FC236}">
                <a16:creationId xmlns:a16="http://schemas.microsoft.com/office/drawing/2014/main" id="{453815EF-CB66-1847-B5AD-97DB37F5056D}"/>
              </a:ext>
            </a:extLst>
          </p:cNvPr>
          <p:cNvPicPr>
            <a:picLocks noChangeAspect="1" noChangeArrowheads="1"/>
          </p:cNvPicPr>
          <p:nvPr>
            <p:custDataLst>
              <p:tags r:id="rId4"/>
            </p:custDataLst>
          </p:nvPr>
        </p:nvPicPr>
        <p:blipFill>
          <a:blip r:embed="rId16">
            <a:extLst>
              <a:ext uri="{28A0092B-C50C-407E-A947-70E740481C1C}">
                <a14:useLocalDpi xmlns:a14="http://schemas.microsoft.com/office/drawing/2010/main" val="0"/>
              </a:ext>
            </a:extLst>
          </a:blip>
          <a:srcRect/>
          <a:stretch>
            <a:fillRect/>
          </a:stretch>
        </p:blipFill>
        <p:spPr bwMode="auto">
          <a:xfrm>
            <a:off x="4038600" y="4419600"/>
            <a:ext cx="2797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2" name="Picture 30" descr="Edittex">
            <a:extLst>
              <a:ext uri="{FF2B5EF4-FFF2-40B4-BE49-F238E27FC236}">
                <a16:creationId xmlns:a16="http://schemas.microsoft.com/office/drawing/2014/main" id="{39411B42-D1FF-4342-BAEB-CDFBB590007B}"/>
              </a:ext>
            </a:extLst>
          </p:cNvPr>
          <p:cNvPicPr>
            <a:picLocks noChangeAspect="1" noChangeArrowheads="1"/>
          </p:cNvPicPr>
          <p:nvPr>
            <p:custDataLst>
              <p:tags r:id="rId5"/>
            </p:custDataLst>
          </p:nvPr>
        </p:nvPicPr>
        <p:blipFill>
          <a:blip r:embed="rId17">
            <a:extLst>
              <a:ext uri="{28A0092B-C50C-407E-A947-70E740481C1C}">
                <a14:useLocalDpi xmlns:a14="http://schemas.microsoft.com/office/drawing/2010/main" val="0"/>
              </a:ext>
            </a:extLst>
          </a:blip>
          <a:srcRect/>
          <a:stretch>
            <a:fillRect/>
          </a:stretch>
        </p:blipFill>
        <p:spPr bwMode="auto">
          <a:xfrm>
            <a:off x="2082800" y="5867400"/>
            <a:ext cx="370840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3482E222-A851-294B-9E25-4954A39AAA20}"/>
              </a:ext>
            </a:extLst>
          </p:cNvPr>
          <p:cNvSpPr>
            <a:spLocks noGrp="1" noChangeArrowheads="1"/>
          </p:cNvSpPr>
          <p:nvPr>
            <p:ph type="title"/>
          </p:nvPr>
        </p:nvSpPr>
        <p:spPr>
          <a:xfrm>
            <a:off x="381000" y="76200"/>
            <a:ext cx="8229600" cy="1143000"/>
          </a:xfrm>
        </p:spPr>
        <p:txBody>
          <a:bodyPr/>
          <a:lstStyle/>
          <a:p>
            <a:r>
              <a:rPr lang="en-US" altLang="ja-JP"/>
              <a:t>2D Gaussian edge operators</a:t>
            </a:r>
          </a:p>
        </p:txBody>
      </p:sp>
      <p:graphicFrame>
        <p:nvGraphicFramePr>
          <p:cNvPr id="52226" name="Object 2">
            <a:extLst>
              <a:ext uri="{FF2B5EF4-FFF2-40B4-BE49-F238E27FC236}">
                <a16:creationId xmlns:a16="http://schemas.microsoft.com/office/drawing/2014/main" id="{913DD55C-429F-8844-A3E3-CA1FB21DE46D}"/>
              </a:ext>
            </a:extLst>
          </p:cNvPr>
          <p:cNvGraphicFramePr>
            <a:graphicFrameLocks noChangeAspect="1"/>
          </p:cNvGraphicFramePr>
          <p:nvPr/>
        </p:nvGraphicFramePr>
        <p:xfrm>
          <a:off x="228600" y="1192213"/>
          <a:ext cx="2733675" cy="1920875"/>
        </p:xfrm>
        <a:graphic>
          <a:graphicData uri="http://schemas.openxmlformats.org/presentationml/2006/ole">
            <mc:AlternateContent xmlns:mc="http://schemas.openxmlformats.org/markup-compatibility/2006">
              <mc:Choice xmlns:v="urn:schemas-microsoft-com:vml" Requires="v">
                <p:oleObj name="Photo Editor Photo" r:id="rId8" imgW="5511800" imgH="3873500" progId="MSPhotoEd.3">
                  <p:embed/>
                </p:oleObj>
              </mc:Choice>
              <mc:Fallback>
                <p:oleObj name="Photo Editor Photo" r:id="rId8" imgW="5511800" imgH="3873500" progId="MSPhotoEd.3">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 y="1192213"/>
                        <a:ext cx="2733675"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52227" name="Object 3">
            <a:extLst>
              <a:ext uri="{FF2B5EF4-FFF2-40B4-BE49-F238E27FC236}">
                <a16:creationId xmlns:a16="http://schemas.microsoft.com/office/drawing/2014/main" id="{5F665A4A-AB56-AF4F-A2E6-4AFF6F08A4D5}"/>
              </a:ext>
            </a:extLst>
          </p:cNvPr>
          <p:cNvGraphicFramePr>
            <a:graphicFrameLocks noChangeAspect="1"/>
          </p:cNvGraphicFramePr>
          <p:nvPr/>
        </p:nvGraphicFramePr>
        <p:xfrm>
          <a:off x="3124200" y="2084388"/>
          <a:ext cx="3006725" cy="1317625"/>
        </p:xfrm>
        <a:graphic>
          <a:graphicData uri="http://schemas.openxmlformats.org/presentationml/2006/ole">
            <mc:AlternateContent xmlns:mc="http://schemas.openxmlformats.org/markup-compatibility/2006">
              <mc:Choice xmlns:v="urn:schemas-microsoft-com:vml" Requires="v">
                <p:oleObj name="Photo Editor Photo" r:id="rId10" imgW="8001000" imgH="3505200" progId="MSPhotoEd.3">
                  <p:embed/>
                </p:oleObj>
              </mc:Choice>
              <mc:Fallback>
                <p:oleObj name="Photo Editor Photo" r:id="rId10" imgW="8001000" imgH="3505200" progId="MSPhotoEd.3">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24200" y="2084388"/>
                        <a:ext cx="3006725" cy="131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52228" name="Picture 5" descr="Edittex">
            <a:extLst>
              <a:ext uri="{FF2B5EF4-FFF2-40B4-BE49-F238E27FC236}">
                <a16:creationId xmlns:a16="http://schemas.microsoft.com/office/drawing/2014/main" id="{14C50449-D89A-D341-AA20-0D25EBAAD279}"/>
              </a:ext>
            </a:extLst>
          </p:cNvPr>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rcRect/>
          <a:stretch>
            <a:fillRect/>
          </a:stretch>
        </p:blipFill>
        <p:spPr bwMode="auto">
          <a:xfrm>
            <a:off x="239713" y="3717925"/>
            <a:ext cx="274796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2229" name="Object 4">
            <a:extLst>
              <a:ext uri="{FF2B5EF4-FFF2-40B4-BE49-F238E27FC236}">
                <a16:creationId xmlns:a16="http://schemas.microsoft.com/office/drawing/2014/main" id="{C1826FB4-5505-3A49-8C9E-D73CFC8B7405}"/>
              </a:ext>
            </a:extLst>
          </p:cNvPr>
          <p:cNvGraphicFramePr>
            <a:graphicFrameLocks noChangeAspect="1"/>
          </p:cNvGraphicFramePr>
          <p:nvPr/>
        </p:nvGraphicFramePr>
        <p:xfrm>
          <a:off x="6318250" y="2363788"/>
          <a:ext cx="2600325" cy="2638425"/>
        </p:xfrm>
        <a:graphic>
          <a:graphicData uri="http://schemas.openxmlformats.org/presentationml/2006/ole">
            <mc:AlternateContent xmlns:mc="http://schemas.openxmlformats.org/markup-compatibility/2006">
              <mc:Choice xmlns:v="urn:schemas-microsoft-com:vml" Requires="v">
                <p:oleObj name="Photo Editor Photo" r:id="rId13" imgW="3467100" imgH="3517900" progId="MSPhotoEd.3">
                  <p:embed/>
                </p:oleObj>
              </mc:Choice>
              <mc:Fallback>
                <p:oleObj name="Photo Editor Photo" r:id="rId13" imgW="3467100" imgH="3517900" progId="MSPhotoEd.3">
                  <p:embed/>
                  <p:pic>
                    <p:nvPicPr>
                      <p:cNvPr id="0"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18250" y="2363788"/>
                        <a:ext cx="2600325"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52230" name="Picture 7" descr="Edittex">
            <a:extLst>
              <a:ext uri="{FF2B5EF4-FFF2-40B4-BE49-F238E27FC236}">
                <a16:creationId xmlns:a16="http://schemas.microsoft.com/office/drawing/2014/main" id="{CEEB64BB-225B-A143-8DE7-1F60030C2DB8}"/>
              </a:ext>
            </a:extLst>
          </p:cNvPr>
          <p:cNvPicPr>
            <a:picLocks noChangeAspect="1" noChangeArrowheads="1"/>
          </p:cNvPicPr>
          <p:nvPr>
            <p:custDataLst>
              <p:tags r:id="rId2"/>
            </p:custDataLst>
          </p:nvPr>
        </p:nvPicPr>
        <p:blipFill>
          <a:blip r:embed="rId15">
            <a:extLst>
              <a:ext uri="{28A0092B-C50C-407E-A947-70E740481C1C}">
                <a14:useLocalDpi xmlns:a14="http://schemas.microsoft.com/office/drawing/2010/main" val="0"/>
              </a:ext>
            </a:extLst>
          </a:blip>
          <a:srcRect/>
          <a:stretch>
            <a:fillRect/>
          </a:stretch>
        </p:blipFill>
        <p:spPr bwMode="auto">
          <a:xfrm>
            <a:off x="6094413" y="3875088"/>
            <a:ext cx="121126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Text Box 8">
            <a:extLst>
              <a:ext uri="{FF2B5EF4-FFF2-40B4-BE49-F238E27FC236}">
                <a16:creationId xmlns:a16="http://schemas.microsoft.com/office/drawing/2014/main" id="{7F3E6DF0-923D-934B-BC35-F0C39F264C1A}"/>
              </a:ext>
            </a:extLst>
          </p:cNvPr>
          <p:cNvSpPr txBox="1">
            <a:spLocks noChangeArrowheads="1"/>
          </p:cNvSpPr>
          <p:nvPr/>
        </p:nvSpPr>
        <p:spPr bwMode="auto">
          <a:xfrm>
            <a:off x="6181115" y="5003800"/>
            <a:ext cx="2884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lgn="ctr">
              <a:spcBef>
                <a:spcPct val="0"/>
              </a:spcBef>
              <a:buFontTx/>
              <a:buNone/>
            </a:pPr>
            <a:r>
              <a:rPr lang="en-US" altLang="ja-JP" sz="1800" dirty="0">
                <a:latin typeface="Times" pitchFamily="2" charset="0"/>
              </a:rPr>
              <a:t>Laplacian of Gaussian (</a:t>
            </a:r>
            <a:r>
              <a:rPr lang="en-US" altLang="ja-JP" sz="1800" dirty="0" err="1">
                <a:latin typeface="Times" pitchFamily="2" charset="0"/>
              </a:rPr>
              <a:t>LoG</a:t>
            </a:r>
            <a:r>
              <a:rPr lang="en-US" altLang="ja-JP" sz="1800" dirty="0">
                <a:latin typeface="Times" pitchFamily="2" charset="0"/>
              </a:rPr>
              <a:t>)</a:t>
            </a:r>
          </a:p>
        </p:txBody>
      </p:sp>
      <p:sp>
        <p:nvSpPr>
          <p:cNvPr id="52232" name="Text Box 9">
            <a:extLst>
              <a:ext uri="{FF2B5EF4-FFF2-40B4-BE49-F238E27FC236}">
                <a16:creationId xmlns:a16="http://schemas.microsoft.com/office/drawing/2014/main" id="{3DAABD11-0B99-CD46-82F5-1D1439224024}"/>
              </a:ext>
            </a:extLst>
          </p:cNvPr>
          <p:cNvSpPr txBox="1">
            <a:spLocks noChangeArrowheads="1"/>
          </p:cNvSpPr>
          <p:nvPr/>
        </p:nvSpPr>
        <p:spPr bwMode="auto">
          <a:xfrm>
            <a:off x="1042988" y="5003800"/>
            <a:ext cx="1031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lgn="ctr">
              <a:spcBef>
                <a:spcPct val="0"/>
              </a:spcBef>
              <a:buFontTx/>
              <a:buNone/>
            </a:pPr>
            <a:r>
              <a:rPr lang="en-US" altLang="ja-JP" sz="1800">
                <a:latin typeface="Times" pitchFamily="2" charset="0"/>
              </a:rPr>
              <a:t>Gaussian</a:t>
            </a:r>
          </a:p>
        </p:txBody>
      </p:sp>
      <p:sp>
        <p:nvSpPr>
          <p:cNvPr id="52233" name="Text Box 10">
            <a:extLst>
              <a:ext uri="{FF2B5EF4-FFF2-40B4-BE49-F238E27FC236}">
                <a16:creationId xmlns:a16="http://schemas.microsoft.com/office/drawing/2014/main" id="{0037D339-271D-5941-88F1-FCDCD366B4D2}"/>
              </a:ext>
            </a:extLst>
          </p:cNvPr>
          <p:cNvSpPr txBox="1">
            <a:spLocks noChangeArrowheads="1"/>
          </p:cNvSpPr>
          <p:nvPr/>
        </p:nvSpPr>
        <p:spPr bwMode="auto">
          <a:xfrm>
            <a:off x="3044825" y="5003800"/>
            <a:ext cx="2974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lgn="ctr">
              <a:spcBef>
                <a:spcPct val="0"/>
              </a:spcBef>
              <a:buFontTx/>
              <a:buNone/>
            </a:pPr>
            <a:r>
              <a:rPr lang="en-US" altLang="ja-JP" sz="1800">
                <a:latin typeface="Times" pitchFamily="2" charset="0"/>
              </a:rPr>
              <a:t>Derivative of Gaussian (DoG)</a:t>
            </a:r>
          </a:p>
        </p:txBody>
      </p:sp>
      <p:pic>
        <p:nvPicPr>
          <p:cNvPr id="52234" name="Picture 11" descr="Edittex">
            <a:extLst>
              <a:ext uri="{FF2B5EF4-FFF2-40B4-BE49-F238E27FC236}">
                <a16:creationId xmlns:a16="http://schemas.microsoft.com/office/drawing/2014/main" id="{60889C92-A6F9-6F41-AF2D-586D18C6F4BC}"/>
              </a:ext>
            </a:extLst>
          </p:cNvPr>
          <p:cNvPicPr>
            <a:picLocks noChangeAspect="1" noChangeArrowheads="1"/>
          </p:cNvPicPr>
          <p:nvPr>
            <p:custDataLst>
              <p:tags r:id="rId3"/>
            </p:custDataLst>
          </p:nvPr>
        </p:nvPicPr>
        <p:blipFill>
          <a:blip r:embed="rId16">
            <a:extLst>
              <a:ext uri="{28A0092B-C50C-407E-A947-70E740481C1C}">
                <a14:useLocalDpi xmlns:a14="http://schemas.microsoft.com/office/drawing/2010/main" val="0"/>
              </a:ext>
            </a:extLst>
          </a:blip>
          <a:srcRect/>
          <a:stretch>
            <a:fillRect/>
          </a:stretch>
        </p:blipFill>
        <p:spPr bwMode="auto">
          <a:xfrm>
            <a:off x="4148138" y="3775075"/>
            <a:ext cx="11874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5" name="Rectangle 12">
            <a:extLst>
              <a:ext uri="{FF2B5EF4-FFF2-40B4-BE49-F238E27FC236}">
                <a16:creationId xmlns:a16="http://schemas.microsoft.com/office/drawing/2014/main" id="{CC9E740D-2CA8-AE42-A5F6-13693166DC8A}"/>
              </a:ext>
            </a:extLst>
          </p:cNvPr>
          <p:cNvSpPr>
            <a:spLocks noChangeArrowheads="1"/>
          </p:cNvSpPr>
          <p:nvPr/>
        </p:nvSpPr>
        <p:spPr bwMode="auto">
          <a:xfrm>
            <a:off x="6037263" y="1574800"/>
            <a:ext cx="2852737"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endParaRPr lang="en-US" altLang="en-US" sz="2400">
              <a:solidFill>
                <a:schemeClr val="tx1"/>
              </a:solidFill>
              <a:latin typeface="Times" pitchFamily="2" charset="0"/>
            </a:endParaRPr>
          </a:p>
        </p:txBody>
      </p:sp>
      <p:sp>
        <p:nvSpPr>
          <p:cNvPr id="52236" name="Text Box 13">
            <a:extLst>
              <a:ext uri="{FF2B5EF4-FFF2-40B4-BE49-F238E27FC236}">
                <a16:creationId xmlns:a16="http://schemas.microsoft.com/office/drawing/2014/main" id="{F064FE9E-9FA7-5E47-81A5-D8C68F05D953}"/>
              </a:ext>
            </a:extLst>
          </p:cNvPr>
          <p:cNvSpPr txBox="1">
            <a:spLocks noChangeArrowheads="1"/>
          </p:cNvSpPr>
          <p:nvPr/>
        </p:nvSpPr>
        <p:spPr bwMode="auto">
          <a:xfrm>
            <a:off x="6021388" y="5353050"/>
            <a:ext cx="2974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lgn="ctr">
              <a:spcBef>
                <a:spcPct val="0"/>
              </a:spcBef>
              <a:buFontTx/>
              <a:buNone/>
            </a:pPr>
            <a:r>
              <a:rPr lang="en-US" altLang="ja-JP" sz="2000">
                <a:latin typeface="Times" pitchFamily="2" charset="0"/>
              </a:rPr>
              <a:t>Mexican Hat (Sombrero)</a:t>
            </a:r>
          </a:p>
        </p:txBody>
      </p:sp>
      <p:sp>
        <p:nvSpPr>
          <p:cNvPr id="52237" name="Rectangle 20">
            <a:extLst>
              <a:ext uri="{FF2B5EF4-FFF2-40B4-BE49-F238E27FC236}">
                <a16:creationId xmlns:a16="http://schemas.microsoft.com/office/drawing/2014/main" id="{F99C8A5C-3069-6E40-8148-09E2D8D94FA0}"/>
              </a:ext>
            </a:extLst>
          </p:cNvPr>
          <p:cNvSpPr>
            <a:spLocks noChangeArrowheads="1"/>
          </p:cNvSpPr>
          <p:nvPr/>
        </p:nvSpPr>
        <p:spPr bwMode="auto">
          <a:xfrm>
            <a:off x="609600" y="5638800"/>
            <a:ext cx="7772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r>
              <a:rPr lang="en-US" altLang="en-US" sz="2000" dirty="0">
                <a:latin typeface="Times" pitchFamily="2" charset="0"/>
              </a:rPr>
              <a:t>      is the </a:t>
            </a:r>
            <a:r>
              <a:rPr lang="en-US" altLang="en-US" sz="2000" b="1" dirty="0">
                <a:latin typeface="Times" pitchFamily="2" charset="0"/>
              </a:rPr>
              <a:t>Laplacian</a:t>
            </a:r>
            <a:r>
              <a:rPr lang="en-US" altLang="en-US" sz="2000" dirty="0">
                <a:latin typeface="Times" pitchFamily="2" charset="0"/>
              </a:rPr>
              <a:t> operator:</a:t>
            </a:r>
          </a:p>
        </p:txBody>
      </p:sp>
      <p:pic>
        <p:nvPicPr>
          <p:cNvPr id="52238" name="Picture 21" descr="Edittex">
            <a:extLst>
              <a:ext uri="{FF2B5EF4-FFF2-40B4-BE49-F238E27FC236}">
                <a16:creationId xmlns:a16="http://schemas.microsoft.com/office/drawing/2014/main" id="{23160D7F-3EE6-214C-AA94-B42EA621B713}"/>
              </a:ext>
            </a:extLst>
          </p:cNvPr>
          <p:cNvPicPr>
            <a:picLocks noChangeAspect="1" noChangeArrowheads="1"/>
          </p:cNvPicPr>
          <p:nvPr>
            <p:custDataLst>
              <p:tags r:id="rId4"/>
            </p:custDataLst>
          </p:nvPr>
        </p:nvPicPr>
        <p:blipFill>
          <a:blip r:embed="rId17">
            <a:extLst>
              <a:ext uri="{28A0092B-C50C-407E-A947-70E740481C1C}">
                <a14:useLocalDpi xmlns:a14="http://schemas.microsoft.com/office/drawing/2010/main" val="0"/>
              </a:ext>
            </a:extLst>
          </a:blip>
          <a:srcRect/>
          <a:stretch>
            <a:fillRect/>
          </a:stretch>
        </p:blipFill>
        <p:spPr bwMode="auto">
          <a:xfrm>
            <a:off x="914400" y="5608638"/>
            <a:ext cx="430213"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9" name="Picture 22" descr="Edittex">
            <a:extLst>
              <a:ext uri="{FF2B5EF4-FFF2-40B4-BE49-F238E27FC236}">
                <a16:creationId xmlns:a16="http://schemas.microsoft.com/office/drawing/2014/main" id="{333D2B19-B136-0C4D-B9E5-A528025B98C8}"/>
              </a:ext>
            </a:extLst>
          </p:cNvPr>
          <p:cNvPicPr>
            <a:picLocks noChangeAspect="1" noChangeArrowheads="1"/>
          </p:cNvPicPr>
          <p:nvPr>
            <p:custDataLst>
              <p:tags r:id="rId5"/>
            </p:custDataLst>
          </p:nvPr>
        </p:nvPicPr>
        <p:blipFill>
          <a:blip r:embed="rId18">
            <a:extLst>
              <a:ext uri="{28A0092B-C50C-407E-A947-70E740481C1C}">
                <a14:useLocalDpi xmlns:a14="http://schemas.microsoft.com/office/drawing/2010/main" val="0"/>
              </a:ext>
            </a:extLst>
          </a:blip>
          <a:srcRect/>
          <a:stretch>
            <a:fillRect/>
          </a:stretch>
        </p:blipFill>
        <p:spPr bwMode="auto">
          <a:xfrm>
            <a:off x="3200400" y="6019800"/>
            <a:ext cx="25781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0" name="TextBox 1">
            <a:extLst>
              <a:ext uri="{FF2B5EF4-FFF2-40B4-BE49-F238E27FC236}">
                <a16:creationId xmlns:a16="http://schemas.microsoft.com/office/drawing/2014/main" id="{6CC66C4B-ACDC-404E-9BF1-4AC4AD424B6C}"/>
              </a:ext>
            </a:extLst>
          </p:cNvPr>
          <p:cNvSpPr txBox="1">
            <a:spLocks noChangeArrowheads="1"/>
          </p:cNvSpPr>
          <p:nvPr/>
        </p:nvSpPr>
        <p:spPr bwMode="auto">
          <a:xfrm>
            <a:off x="6242050" y="5943600"/>
            <a:ext cx="24431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en-US" sz="1800">
                <a:latin typeface="Times" pitchFamily="2" charset="0"/>
              </a:rPr>
              <a:t>Marr-Hildreth algorithm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99F2133A-EE9A-F442-AE76-03200BF11035}"/>
              </a:ext>
            </a:extLst>
          </p:cNvPr>
          <p:cNvSpPr>
            <a:spLocks noGrp="1" noChangeArrowheads="1"/>
          </p:cNvSpPr>
          <p:nvPr>
            <p:ph type="title"/>
          </p:nvPr>
        </p:nvSpPr>
        <p:spPr>
          <a:xfrm>
            <a:off x="457200" y="76200"/>
            <a:ext cx="8229600" cy="1143000"/>
          </a:xfrm>
        </p:spPr>
        <p:txBody>
          <a:bodyPr/>
          <a:lstStyle/>
          <a:p>
            <a:r>
              <a:rPr lang="en-US" altLang="ja-JP" sz="3600"/>
              <a:t>Difference of Gaussians (DoG)</a:t>
            </a:r>
          </a:p>
        </p:txBody>
      </p:sp>
      <p:sp>
        <p:nvSpPr>
          <p:cNvPr id="54274" name="Rectangle 3">
            <a:extLst>
              <a:ext uri="{FF2B5EF4-FFF2-40B4-BE49-F238E27FC236}">
                <a16:creationId xmlns:a16="http://schemas.microsoft.com/office/drawing/2014/main" id="{092E8B3D-B9E7-6747-B34F-3A9F1D17D039}"/>
              </a:ext>
            </a:extLst>
          </p:cNvPr>
          <p:cNvSpPr>
            <a:spLocks noGrp="1" noChangeArrowheads="1"/>
          </p:cNvSpPr>
          <p:nvPr>
            <p:ph type="body" idx="1"/>
          </p:nvPr>
        </p:nvSpPr>
        <p:spPr>
          <a:xfrm>
            <a:off x="457200" y="1066800"/>
            <a:ext cx="8229600" cy="4525963"/>
          </a:xfrm>
        </p:spPr>
        <p:txBody>
          <a:bodyPr/>
          <a:lstStyle/>
          <a:p>
            <a:r>
              <a:rPr lang="en-US" altLang="ja-JP" sz="2400" dirty="0"/>
              <a:t>Laplacian of Gaussian can be approximated by the</a:t>
            </a:r>
          </a:p>
          <a:p>
            <a:pPr>
              <a:buFontTx/>
              <a:buNone/>
            </a:pPr>
            <a:r>
              <a:rPr lang="en-US" altLang="ja-JP" sz="2400" dirty="0"/>
              <a:t>    difference between two different Gaussians</a:t>
            </a:r>
          </a:p>
        </p:txBody>
      </p:sp>
      <p:pic>
        <p:nvPicPr>
          <p:cNvPr id="54275" name="Picture 4" descr="dog">
            <a:extLst>
              <a:ext uri="{FF2B5EF4-FFF2-40B4-BE49-F238E27FC236}">
                <a16:creationId xmlns:a16="http://schemas.microsoft.com/office/drawing/2014/main" id="{CDE0CC6B-49A3-2448-B309-5E26046EC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209800"/>
            <a:ext cx="5029200" cy="438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0">
            <a:extLst>
              <a:ext uri="{FF2B5EF4-FFF2-40B4-BE49-F238E27FC236}">
                <a16:creationId xmlns:a16="http://schemas.microsoft.com/office/drawing/2014/main" id="{2FE79680-8093-AD4B-97BB-EC9E3D58C08C}"/>
              </a:ext>
            </a:extLst>
          </p:cNvPr>
          <p:cNvSpPr>
            <a:spLocks noGrp="1" noChangeArrowheads="1"/>
          </p:cNvSpPr>
          <p:nvPr>
            <p:ph type="body" idx="1"/>
          </p:nvPr>
        </p:nvSpPr>
        <p:spPr>
          <a:xfrm>
            <a:off x="685800" y="5181600"/>
            <a:ext cx="7772400" cy="1371600"/>
          </a:xfrm>
        </p:spPr>
        <p:txBody>
          <a:bodyPr/>
          <a:lstStyle/>
          <a:p>
            <a:r>
              <a:rPr lang="en-US" altLang="en-US" sz="2800"/>
              <a:t>Smoothed derivative removes noise, but blurs edge. Also finds edges at different “scales”.</a:t>
            </a:r>
          </a:p>
        </p:txBody>
      </p:sp>
      <p:pic>
        <p:nvPicPr>
          <p:cNvPr id="56322" name="Picture 2">
            <a:extLst>
              <a:ext uri="{FF2B5EF4-FFF2-40B4-BE49-F238E27FC236}">
                <a16:creationId xmlns:a16="http://schemas.microsoft.com/office/drawing/2014/main" id="{7B8164A8-1948-3F49-B88C-5E3415A93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8" y="1524000"/>
            <a:ext cx="2970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3" name="Picture 3">
            <a:extLst>
              <a:ext uri="{FF2B5EF4-FFF2-40B4-BE49-F238E27FC236}">
                <a16:creationId xmlns:a16="http://schemas.microsoft.com/office/drawing/2014/main" id="{3CFDA4D7-7AE9-B242-88B1-2103605FC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5788" y="1524000"/>
            <a:ext cx="2970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4">
            <a:extLst>
              <a:ext uri="{FF2B5EF4-FFF2-40B4-BE49-F238E27FC236}">
                <a16:creationId xmlns:a16="http://schemas.microsoft.com/office/drawing/2014/main" id="{FFA56557-7851-C640-84AF-8B28404B03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7588" y="1524000"/>
            <a:ext cx="2970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Text Box 6">
            <a:extLst>
              <a:ext uri="{FF2B5EF4-FFF2-40B4-BE49-F238E27FC236}">
                <a16:creationId xmlns:a16="http://schemas.microsoft.com/office/drawing/2014/main" id="{84ED2839-96BA-004E-9585-06F551712C81}"/>
              </a:ext>
            </a:extLst>
          </p:cNvPr>
          <p:cNvSpPr txBox="1">
            <a:spLocks noChangeArrowheads="1"/>
          </p:cNvSpPr>
          <p:nvPr/>
        </p:nvSpPr>
        <p:spPr bwMode="auto">
          <a:xfrm>
            <a:off x="1114425" y="4873625"/>
            <a:ext cx="850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1 pixel</a:t>
            </a:r>
          </a:p>
        </p:txBody>
      </p:sp>
      <p:sp>
        <p:nvSpPr>
          <p:cNvPr id="56326" name="Text Box 7">
            <a:extLst>
              <a:ext uri="{FF2B5EF4-FFF2-40B4-BE49-F238E27FC236}">
                <a16:creationId xmlns:a16="http://schemas.microsoft.com/office/drawing/2014/main" id="{D80F1A1D-5793-424F-84F0-5C42A4D18B77}"/>
              </a:ext>
            </a:extLst>
          </p:cNvPr>
          <p:cNvSpPr txBox="1">
            <a:spLocks noChangeArrowheads="1"/>
          </p:cNvSpPr>
          <p:nvPr/>
        </p:nvSpPr>
        <p:spPr bwMode="auto">
          <a:xfrm>
            <a:off x="4119563" y="4873625"/>
            <a:ext cx="966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3 pixels</a:t>
            </a:r>
          </a:p>
        </p:txBody>
      </p:sp>
      <p:sp>
        <p:nvSpPr>
          <p:cNvPr id="56327" name="Text Box 8">
            <a:extLst>
              <a:ext uri="{FF2B5EF4-FFF2-40B4-BE49-F238E27FC236}">
                <a16:creationId xmlns:a16="http://schemas.microsoft.com/office/drawing/2014/main" id="{D959144E-8C4F-024B-A1B1-8F3DEE95A8FA}"/>
              </a:ext>
            </a:extLst>
          </p:cNvPr>
          <p:cNvSpPr txBox="1">
            <a:spLocks noChangeArrowheads="1"/>
          </p:cNvSpPr>
          <p:nvPr/>
        </p:nvSpPr>
        <p:spPr bwMode="auto">
          <a:xfrm>
            <a:off x="7091363" y="4873625"/>
            <a:ext cx="966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7 pixels</a:t>
            </a:r>
          </a:p>
        </p:txBody>
      </p:sp>
      <p:sp>
        <p:nvSpPr>
          <p:cNvPr id="56328" name="Rectangle 9">
            <a:extLst>
              <a:ext uri="{FF2B5EF4-FFF2-40B4-BE49-F238E27FC236}">
                <a16:creationId xmlns:a16="http://schemas.microsoft.com/office/drawing/2014/main" id="{E6CA62A3-491E-3B41-9F3C-5CB548F2E35C}"/>
              </a:ext>
            </a:extLst>
          </p:cNvPr>
          <p:cNvSpPr>
            <a:spLocks noGrp="1" noChangeArrowheads="1"/>
          </p:cNvSpPr>
          <p:nvPr>
            <p:ph type="title"/>
          </p:nvPr>
        </p:nvSpPr>
        <p:spPr/>
        <p:txBody>
          <a:bodyPr/>
          <a:lstStyle/>
          <a:p>
            <a:r>
              <a:rPr lang="en-US" altLang="en-US" dirty="0"/>
              <a:t>Smoothing and localization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2" descr="logzs8ct04.eps                                                 0002C550Powerbook HD                   985CFB00:">
            <a:extLst>
              <a:ext uri="{FF2B5EF4-FFF2-40B4-BE49-F238E27FC236}">
                <a16:creationId xmlns:a16="http://schemas.microsoft.com/office/drawing/2014/main" id="{3408B42F-4C75-9144-BB7C-68DDB203B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57200"/>
            <a:ext cx="3175000" cy="245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0" name="Picture 3" descr="logzs8ct01.eps                                                 0002C550Powerbook HD                   985CFB00:">
            <a:extLst>
              <a:ext uri="{FF2B5EF4-FFF2-40B4-BE49-F238E27FC236}">
                <a16:creationId xmlns:a16="http://schemas.microsoft.com/office/drawing/2014/main" id="{178874E8-17D6-9C41-BB1E-2CDBBF4E1C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57200"/>
            <a:ext cx="32004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1" name="Picture 4" descr="logzs2ct04.eps                                                 0002C550Powerbook HD                   985CFB00:">
            <a:extLst>
              <a:ext uri="{FF2B5EF4-FFF2-40B4-BE49-F238E27FC236}">
                <a16:creationId xmlns:a16="http://schemas.microsoft.com/office/drawing/2014/main" id="{8F4DD304-FC29-214B-8372-9671786BB6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4038600"/>
            <a:ext cx="32004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5" descr="logzs2ct01.eps                                                 0002C550Powerbook HD                   985CFB00:">
            <a:extLst>
              <a:ext uri="{FF2B5EF4-FFF2-40B4-BE49-F238E27FC236}">
                <a16:creationId xmlns:a16="http://schemas.microsoft.com/office/drawing/2014/main" id="{C304A84C-E821-CF4A-9352-C3C74C0B8D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4076700"/>
            <a:ext cx="32004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Text Box 6">
            <a:extLst>
              <a:ext uri="{FF2B5EF4-FFF2-40B4-BE49-F238E27FC236}">
                <a16:creationId xmlns:a16="http://schemas.microsoft.com/office/drawing/2014/main" id="{CA3B38EA-C557-3549-B9B4-98134AD985C2}"/>
              </a:ext>
            </a:extLst>
          </p:cNvPr>
          <p:cNvSpPr txBox="1">
            <a:spLocks noChangeArrowheads="1"/>
          </p:cNvSpPr>
          <p:nvPr/>
        </p:nvSpPr>
        <p:spPr bwMode="auto">
          <a:xfrm>
            <a:off x="3824288" y="5373688"/>
            <a:ext cx="1357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en-US" sz="2400">
                <a:latin typeface="Times" pitchFamily="2" charset="0"/>
              </a:rPr>
              <a:t>sigma=2</a:t>
            </a:r>
          </a:p>
        </p:txBody>
      </p:sp>
      <p:sp>
        <p:nvSpPr>
          <p:cNvPr id="58374" name="Text Box 7">
            <a:extLst>
              <a:ext uri="{FF2B5EF4-FFF2-40B4-BE49-F238E27FC236}">
                <a16:creationId xmlns:a16="http://schemas.microsoft.com/office/drawing/2014/main" id="{2F3E0E09-BB5C-5F42-B56D-65906E27E9AB}"/>
              </a:ext>
            </a:extLst>
          </p:cNvPr>
          <p:cNvSpPr txBox="1">
            <a:spLocks noChangeArrowheads="1"/>
          </p:cNvSpPr>
          <p:nvPr/>
        </p:nvSpPr>
        <p:spPr bwMode="auto">
          <a:xfrm>
            <a:off x="3946525" y="1258888"/>
            <a:ext cx="13573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en-US" sz="2400">
                <a:latin typeface="Times" pitchFamily="2" charset="0"/>
              </a:rPr>
              <a:t>sigma=4</a:t>
            </a:r>
          </a:p>
        </p:txBody>
      </p:sp>
      <p:sp>
        <p:nvSpPr>
          <p:cNvPr id="58375" name="Text Box 8">
            <a:extLst>
              <a:ext uri="{FF2B5EF4-FFF2-40B4-BE49-F238E27FC236}">
                <a16:creationId xmlns:a16="http://schemas.microsoft.com/office/drawing/2014/main" id="{E2346A91-3C0D-1643-BD5D-7A2B9A8BB832}"/>
              </a:ext>
            </a:extLst>
          </p:cNvPr>
          <p:cNvSpPr txBox="1">
            <a:spLocks noChangeArrowheads="1"/>
          </p:cNvSpPr>
          <p:nvPr/>
        </p:nvSpPr>
        <p:spPr bwMode="auto">
          <a:xfrm>
            <a:off x="1112838" y="3276600"/>
            <a:ext cx="16303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en-US" sz="2400">
                <a:latin typeface="Times" pitchFamily="2" charset="0"/>
              </a:rPr>
              <a:t>contrast=1</a:t>
            </a:r>
          </a:p>
        </p:txBody>
      </p:sp>
      <p:sp>
        <p:nvSpPr>
          <p:cNvPr id="58376" name="Text Box 9">
            <a:extLst>
              <a:ext uri="{FF2B5EF4-FFF2-40B4-BE49-F238E27FC236}">
                <a16:creationId xmlns:a16="http://schemas.microsoft.com/office/drawing/2014/main" id="{E007F31F-4CA1-2646-BD6B-D5F01E999C10}"/>
              </a:ext>
            </a:extLst>
          </p:cNvPr>
          <p:cNvSpPr txBox="1">
            <a:spLocks noChangeArrowheads="1"/>
          </p:cNvSpPr>
          <p:nvPr/>
        </p:nvSpPr>
        <p:spPr bwMode="auto">
          <a:xfrm>
            <a:off x="6211888" y="3276600"/>
            <a:ext cx="14843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en-US" sz="2400">
                <a:latin typeface="Times" pitchFamily="2" charset="0"/>
              </a:rPr>
              <a:t>contrast=4</a:t>
            </a:r>
          </a:p>
        </p:txBody>
      </p:sp>
      <p:sp>
        <p:nvSpPr>
          <p:cNvPr id="58377" name="Text Box 10">
            <a:extLst>
              <a:ext uri="{FF2B5EF4-FFF2-40B4-BE49-F238E27FC236}">
                <a16:creationId xmlns:a16="http://schemas.microsoft.com/office/drawing/2014/main" id="{8C9C9A4C-8930-CF4E-9BCA-31CF32CE3D06}"/>
              </a:ext>
            </a:extLst>
          </p:cNvPr>
          <p:cNvSpPr txBox="1">
            <a:spLocks noChangeArrowheads="1"/>
          </p:cNvSpPr>
          <p:nvPr/>
        </p:nvSpPr>
        <p:spPr bwMode="auto">
          <a:xfrm>
            <a:off x="3200400" y="3276600"/>
            <a:ext cx="2905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en-US" sz="2400">
                <a:latin typeface="Times" pitchFamily="2" charset="0"/>
              </a:rPr>
              <a:t>LOG zero crossings</a:t>
            </a:r>
          </a:p>
        </p:txBody>
      </p:sp>
      <p:cxnSp>
        <p:nvCxnSpPr>
          <p:cNvPr id="12" name="Straight Arrow Connector 11">
            <a:extLst>
              <a:ext uri="{FF2B5EF4-FFF2-40B4-BE49-F238E27FC236}">
                <a16:creationId xmlns:a16="http://schemas.microsoft.com/office/drawing/2014/main" id="{A8C7668F-EE7D-1341-AC3D-0BA64189CCDA}"/>
              </a:ext>
            </a:extLst>
          </p:cNvPr>
          <p:cNvCxnSpPr/>
          <p:nvPr/>
        </p:nvCxnSpPr>
        <p:spPr>
          <a:xfrm rot="5400000">
            <a:off x="-2057399" y="3505200"/>
            <a:ext cx="45720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A79174D-D65F-EA43-8965-533025F2D62C}"/>
              </a:ext>
            </a:extLst>
          </p:cNvPr>
          <p:cNvCxnSpPr/>
          <p:nvPr/>
        </p:nvCxnSpPr>
        <p:spPr>
          <a:xfrm>
            <a:off x="457200" y="304800"/>
            <a:ext cx="7391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380" name="Text Box 7">
            <a:extLst>
              <a:ext uri="{FF2B5EF4-FFF2-40B4-BE49-F238E27FC236}">
                <a16:creationId xmlns:a16="http://schemas.microsoft.com/office/drawing/2014/main" id="{2F058F88-B666-604D-9907-23309AAB3D52}"/>
              </a:ext>
            </a:extLst>
          </p:cNvPr>
          <p:cNvSpPr txBox="1">
            <a:spLocks noChangeArrowheads="1"/>
          </p:cNvSpPr>
          <p:nvPr/>
        </p:nvSpPr>
        <p:spPr bwMode="auto">
          <a:xfrm>
            <a:off x="-61913" y="3043238"/>
            <a:ext cx="695326"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en-US" sz="2000">
                <a:latin typeface="Times" pitchFamily="2" charset="0"/>
              </a:rPr>
              <a:t>scale</a:t>
            </a:r>
          </a:p>
        </p:txBody>
      </p:sp>
      <p:sp>
        <p:nvSpPr>
          <p:cNvPr id="58381" name="Text Box 7">
            <a:extLst>
              <a:ext uri="{FF2B5EF4-FFF2-40B4-BE49-F238E27FC236}">
                <a16:creationId xmlns:a16="http://schemas.microsoft.com/office/drawing/2014/main" id="{74587C3E-C08B-8849-BA2F-D6B906865B10}"/>
              </a:ext>
            </a:extLst>
          </p:cNvPr>
          <p:cNvSpPr txBox="1">
            <a:spLocks noChangeArrowheads="1"/>
          </p:cNvSpPr>
          <p:nvPr/>
        </p:nvSpPr>
        <p:spPr bwMode="auto">
          <a:xfrm>
            <a:off x="3886200" y="76200"/>
            <a:ext cx="1136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en-US" sz="2000">
                <a:latin typeface="Times" pitchFamily="2" charset="0"/>
              </a:rPr>
              <a:t>threshold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2" descr="logcornerim.EPSF                                               0002C550Powerbook HD                   985CFB00:">
            <a:extLst>
              <a:ext uri="{FF2B5EF4-FFF2-40B4-BE49-F238E27FC236}">
                <a16:creationId xmlns:a16="http://schemas.microsoft.com/office/drawing/2014/main" id="{ACFB85AD-3031-3746-9D51-9094D596A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2512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8" name="Picture 3" descr="logcorneredge.eps                                              0002C550Powerbook HD                   985CFB00:">
            <a:extLst>
              <a:ext uri="{FF2B5EF4-FFF2-40B4-BE49-F238E27FC236}">
                <a16:creationId xmlns:a16="http://schemas.microsoft.com/office/drawing/2014/main" id="{0E8647B4-334A-DA4B-915D-2346098B8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493963"/>
            <a:ext cx="5562600" cy="436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Text Box 4">
            <a:extLst>
              <a:ext uri="{FF2B5EF4-FFF2-40B4-BE49-F238E27FC236}">
                <a16:creationId xmlns:a16="http://schemas.microsoft.com/office/drawing/2014/main" id="{4D79820A-F641-934D-B74F-1C6678D75DC1}"/>
              </a:ext>
            </a:extLst>
          </p:cNvPr>
          <p:cNvSpPr txBox="1">
            <a:spLocks noChangeArrowheads="1"/>
          </p:cNvSpPr>
          <p:nvPr/>
        </p:nvSpPr>
        <p:spPr bwMode="auto">
          <a:xfrm>
            <a:off x="4038600" y="268288"/>
            <a:ext cx="45815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en-US" sz="2400" dirty="0">
                <a:latin typeface="Times" pitchFamily="2" charset="0"/>
              </a:rPr>
              <a:t>We still have unfortunate behavior</a:t>
            </a:r>
          </a:p>
          <a:p>
            <a:pPr>
              <a:spcBef>
                <a:spcPct val="0"/>
              </a:spcBef>
              <a:buFontTx/>
              <a:buNone/>
            </a:pPr>
            <a:r>
              <a:rPr lang="en-US" altLang="en-US" sz="2400" dirty="0">
                <a:latin typeface="Times" pitchFamily="2" charset="0"/>
              </a:rPr>
              <a:t>at corners and trihedral areas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3B527F41-5972-5D40-AD97-B75A60E98544}"/>
              </a:ext>
            </a:extLst>
          </p:cNvPr>
          <p:cNvSpPr>
            <a:spLocks noGrp="1" noChangeArrowheads="1"/>
          </p:cNvSpPr>
          <p:nvPr>
            <p:ph type="body" idx="1"/>
          </p:nvPr>
        </p:nvSpPr>
        <p:spPr>
          <a:xfrm>
            <a:off x="381000" y="4419600"/>
            <a:ext cx="8153400" cy="2133600"/>
          </a:xfrm>
        </p:spPr>
        <p:txBody>
          <a:bodyPr/>
          <a:lstStyle/>
          <a:p>
            <a:r>
              <a:rPr lang="en-US" altLang="en-US" sz="2800"/>
              <a:t>The gradient magnitude is large along a thick “trail” or “ridge,” so how do we identify the actual edge points?</a:t>
            </a:r>
          </a:p>
          <a:p>
            <a:r>
              <a:rPr lang="en-US" altLang="en-US" sz="2800"/>
              <a:t>How do we link the edge points to form curves?</a:t>
            </a:r>
          </a:p>
        </p:txBody>
      </p:sp>
      <p:pic>
        <p:nvPicPr>
          <p:cNvPr id="62466" name="Picture 4">
            <a:extLst>
              <a:ext uri="{FF2B5EF4-FFF2-40B4-BE49-F238E27FC236}">
                <a16:creationId xmlns:a16="http://schemas.microsoft.com/office/drawing/2014/main" id="{7E3F2567-87E2-1347-BAAD-3DDCBFA23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260475"/>
            <a:ext cx="2819400"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Rectangle 6">
            <a:extLst>
              <a:ext uri="{FF2B5EF4-FFF2-40B4-BE49-F238E27FC236}">
                <a16:creationId xmlns:a16="http://schemas.microsoft.com/office/drawing/2014/main" id="{534FDBD6-0783-0F41-9AA1-406B6E69E178}"/>
              </a:ext>
            </a:extLst>
          </p:cNvPr>
          <p:cNvSpPr>
            <a:spLocks noGrp="1" noChangeArrowheads="1"/>
          </p:cNvSpPr>
          <p:nvPr>
            <p:ph type="title"/>
          </p:nvPr>
        </p:nvSpPr>
        <p:spPr/>
        <p:txBody>
          <a:bodyPr/>
          <a:lstStyle/>
          <a:p>
            <a:r>
              <a:rPr lang="en-US" altLang="en-US"/>
              <a:t>Implementation issues</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6B64CA11-5E60-8A41-A720-D3B31BF910B4}"/>
              </a:ext>
            </a:extLst>
          </p:cNvPr>
          <p:cNvSpPr>
            <a:spLocks noGrp="1" noChangeArrowheads="1"/>
          </p:cNvSpPr>
          <p:nvPr>
            <p:ph type="title"/>
          </p:nvPr>
        </p:nvSpPr>
        <p:spPr/>
        <p:txBody>
          <a:bodyPr/>
          <a:lstStyle/>
          <a:p>
            <a:r>
              <a:rPr lang="en-US" altLang="en-US"/>
              <a:t>Designing an edge detector</a:t>
            </a:r>
          </a:p>
        </p:txBody>
      </p:sp>
      <p:sp>
        <p:nvSpPr>
          <p:cNvPr id="1098755" name="Rectangle 3">
            <a:extLst>
              <a:ext uri="{FF2B5EF4-FFF2-40B4-BE49-F238E27FC236}">
                <a16:creationId xmlns:a16="http://schemas.microsoft.com/office/drawing/2014/main" id="{864C3E7A-F34D-1E45-8604-32BE73DFC897}"/>
              </a:ext>
            </a:extLst>
          </p:cNvPr>
          <p:cNvSpPr>
            <a:spLocks noGrp="1" noChangeArrowheads="1"/>
          </p:cNvSpPr>
          <p:nvPr>
            <p:ph type="body" idx="1"/>
          </p:nvPr>
        </p:nvSpPr>
        <p:spPr>
          <a:xfrm>
            <a:off x="381000" y="1219200"/>
            <a:ext cx="8458200" cy="4953000"/>
          </a:xfrm>
        </p:spPr>
        <p:txBody>
          <a:bodyPr/>
          <a:lstStyle/>
          <a:p>
            <a:pPr>
              <a:lnSpc>
                <a:spcPct val="80000"/>
              </a:lnSpc>
            </a:pPr>
            <a:r>
              <a:rPr lang="en-US" altLang="en-US" sz="3000" dirty="0"/>
              <a:t>Criteria for a good edge detector:</a:t>
            </a:r>
          </a:p>
          <a:p>
            <a:pPr lvl="1">
              <a:lnSpc>
                <a:spcPct val="80000"/>
              </a:lnSpc>
            </a:pPr>
            <a:r>
              <a:rPr lang="en-US" altLang="en-US" sz="2600" u="sng" dirty="0"/>
              <a:t>Good detection</a:t>
            </a:r>
            <a:r>
              <a:rPr lang="en-US" altLang="en-US" sz="2600" dirty="0"/>
              <a:t> </a:t>
            </a:r>
          </a:p>
          <a:p>
            <a:pPr lvl="2">
              <a:lnSpc>
                <a:spcPct val="80000"/>
              </a:lnSpc>
            </a:pPr>
            <a:r>
              <a:rPr lang="en-US" altLang="en-US" dirty="0"/>
              <a:t>the optimal detector should find all real edges, ignoring noise or other artifact</a:t>
            </a:r>
            <a:r>
              <a:rPr lang="en-US" altLang="en-US" sz="2800" dirty="0"/>
              <a:t>s</a:t>
            </a:r>
          </a:p>
          <a:p>
            <a:pPr lvl="1">
              <a:lnSpc>
                <a:spcPct val="80000"/>
              </a:lnSpc>
            </a:pPr>
            <a:r>
              <a:rPr lang="en-US" altLang="en-US" sz="2600" u="sng" dirty="0"/>
              <a:t>Good localization</a:t>
            </a:r>
          </a:p>
          <a:p>
            <a:pPr lvl="2">
              <a:lnSpc>
                <a:spcPct val="80000"/>
              </a:lnSpc>
            </a:pPr>
            <a:r>
              <a:rPr lang="en-US" altLang="en-US" dirty="0"/>
              <a:t>the edges detected must be as close as possible to the true edges</a:t>
            </a:r>
          </a:p>
          <a:p>
            <a:pPr lvl="2">
              <a:lnSpc>
                <a:spcPct val="80000"/>
              </a:lnSpc>
            </a:pPr>
            <a:r>
              <a:rPr lang="en-US" altLang="en-US" dirty="0"/>
              <a:t>the detector must return one point only for each true edge point</a:t>
            </a:r>
          </a:p>
          <a:p>
            <a:pPr>
              <a:lnSpc>
                <a:spcPct val="80000"/>
              </a:lnSpc>
            </a:pPr>
            <a:r>
              <a:rPr lang="en-US" altLang="en-US" sz="3000" dirty="0"/>
              <a:t>Cues of edge detection</a:t>
            </a:r>
          </a:p>
          <a:p>
            <a:pPr lvl="1">
              <a:lnSpc>
                <a:spcPct val="80000"/>
              </a:lnSpc>
            </a:pPr>
            <a:r>
              <a:rPr lang="en-US" altLang="en-US" sz="2600" dirty="0"/>
              <a:t>Differences in color, intensity, or texture across the boundary</a:t>
            </a:r>
          </a:p>
          <a:p>
            <a:pPr lvl="1">
              <a:lnSpc>
                <a:spcPct val="80000"/>
              </a:lnSpc>
            </a:pPr>
            <a:r>
              <a:rPr lang="en-US" altLang="en-US" sz="2600" dirty="0"/>
              <a:t>Continuity and closure</a:t>
            </a:r>
          </a:p>
          <a:p>
            <a:pPr lvl="1">
              <a:lnSpc>
                <a:spcPct val="80000"/>
              </a:lnSpc>
            </a:pPr>
            <a:r>
              <a:rPr lang="en-US" altLang="en-US" sz="2600" dirty="0"/>
              <a:t>High-level knowledge</a:t>
            </a:r>
          </a:p>
          <a:p>
            <a:pPr lvl="1">
              <a:lnSpc>
                <a:spcPct val="80000"/>
              </a:lnSpc>
            </a:pPr>
            <a:endParaRPr lang="en-US" altLang="en-US" sz="26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875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875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875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98755">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98755">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98755">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9875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55"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a:extLst>
              <a:ext uri="{FF2B5EF4-FFF2-40B4-BE49-F238E27FC236}">
                <a16:creationId xmlns:a16="http://schemas.microsoft.com/office/drawing/2014/main" id="{6FF35476-99CD-4B44-9937-7F67DC6DFBF4}"/>
              </a:ext>
            </a:extLst>
          </p:cNvPr>
          <p:cNvSpPr>
            <a:spLocks noGrp="1" noChangeArrowheads="1"/>
          </p:cNvSpPr>
          <p:nvPr>
            <p:ph type="title"/>
          </p:nvPr>
        </p:nvSpPr>
        <p:spPr/>
        <p:txBody>
          <a:bodyPr/>
          <a:lstStyle/>
          <a:p>
            <a:r>
              <a:rPr lang="en-US" altLang="en-US"/>
              <a:t>Why do we care about edges?</a:t>
            </a:r>
          </a:p>
        </p:txBody>
      </p:sp>
      <p:sp>
        <p:nvSpPr>
          <p:cNvPr id="10242" name="Content Placeholder 2">
            <a:extLst>
              <a:ext uri="{FF2B5EF4-FFF2-40B4-BE49-F238E27FC236}">
                <a16:creationId xmlns:a16="http://schemas.microsoft.com/office/drawing/2014/main" id="{E923825F-EC4E-1E49-A137-ABBF1EED18DE}"/>
              </a:ext>
            </a:extLst>
          </p:cNvPr>
          <p:cNvSpPr>
            <a:spLocks noGrp="1" noChangeArrowheads="1"/>
          </p:cNvSpPr>
          <p:nvPr>
            <p:ph idx="1"/>
          </p:nvPr>
        </p:nvSpPr>
        <p:spPr>
          <a:xfrm>
            <a:off x="457200" y="990600"/>
            <a:ext cx="5105400" cy="5135563"/>
          </a:xfrm>
        </p:spPr>
        <p:txBody>
          <a:bodyPr/>
          <a:lstStyle/>
          <a:p>
            <a:endParaRPr lang="en-US" altLang="en-US" sz="3600" dirty="0"/>
          </a:p>
          <a:p>
            <a:r>
              <a:rPr lang="en-US" altLang="en-US" dirty="0"/>
              <a:t>Extract information, recognize objects</a:t>
            </a:r>
          </a:p>
          <a:p>
            <a:pPr marL="0" indent="0">
              <a:buNone/>
            </a:pPr>
            <a:endParaRPr lang="en-US" altLang="en-US" dirty="0"/>
          </a:p>
          <a:p>
            <a:r>
              <a:rPr lang="en-US" altLang="en-US" dirty="0"/>
              <a:t>Recover geometry and viewpoint</a:t>
            </a:r>
          </a:p>
          <a:p>
            <a:pPr lvl="1"/>
            <a:r>
              <a:rPr lang="en-US" altLang="en-US" dirty="0"/>
              <a:t>Measure distance</a:t>
            </a:r>
          </a:p>
          <a:p>
            <a:pPr lvl="1"/>
            <a:r>
              <a:rPr lang="en-US" altLang="en-US" dirty="0"/>
              <a:t>Compute area</a:t>
            </a:r>
          </a:p>
          <a:p>
            <a:r>
              <a:rPr lang="en-US" altLang="en-US" dirty="0">
                <a:hlinkClick r:id="rId3">
                  <a:extLst>
                    <a:ext uri="{A12FA001-AC4F-418D-AE19-62706E023703}">
                      <ahyp:hlinkClr xmlns:ahyp="http://schemas.microsoft.com/office/drawing/2018/hyperlinkcolor" val="tx"/>
                    </a:ext>
                  </a:extLst>
                </a:hlinkClick>
              </a:rPr>
              <a:t>See also single-view 3D</a:t>
            </a:r>
            <a:endParaRPr lang="en-US" altLang="en-US" dirty="0"/>
          </a:p>
        </p:txBody>
      </p:sp>
      <p:graphicFrame>
        <p:nvGraphicFramePr>
          <p:cNvPr id="10243" name="Object 4">
            <a:extLst>
              <a:ext uri="{FF2B5EF4-FFF2-40B4-BE49-F238E27FC236}">
                <a16:creationId xmlns:a16="http://schemas.microsoft.com/office/drawing/2014/main" id="{463544E4-DC24-4945-8D45-83747EEDD388}"/>
              </a:ext>
            </a:extLst>
          </p:cNvPr>
          <p:cNvGraphicFramePr>
            <a:graphicFrameLocks noChangeAspect="1"/>
          </p:cNvGraphicFramePr>
          <p:nvPr>
            <p:extLst>
              <p:ext uri="{D42A27DB-BD31-4B8C-83A1-F6EECF244321}">
                <p14:modId xmlns:p14="http://schemas.microsoft.com/office/powerpoint/2010/main" val="2671738933"/>
              </p:ext>
            </p:extLst>
          </p:nvPr>
        </p:nvGraphicFramePr>
        <p:xfrm>
          <a:off x="5715001" y="1295400"/>
          <a:ext cx="2197376" cy="2361862"/>
        </p:xfrm>
        <a:graphic>
          <a:graphicData uri="http://schemas.openxmlformats.org/presentationml/2006/ole">
            <mc:AlternateContent xmlns:mc="http://schemas.openxmlformats.org/markup-compatibility/2006">
              <mc:Choice xmlns:v="urn:schemas-microsoft-com:vml" Requires="v">
                <p:oleObj name="Bitmap Image" r:id="rId4" imgW="2882900" imgH="3098800" progId="PBrush">
                  <p:embed/>
                </p:oleObj>
              </mc:Choice>
              <mc:Fallback>
                <p:oleObj name="Bitmap Image" r:id="rId4" imgW="2882900" imgH="3098800" progId="PBrush">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1" y="1295400"/>
                        <a:ext cx="2197376" cy="2361862"/>
                      </a:xfrm>
                      <a:prstGeom prst="rect">
                        <a:avLst/>
                      </a:prstGeom>
                      <a:noFill/>
                      <a:ln>
                        <a:noFill/>
                      </a:ln>
                      <a:effectLst/>
                    </p:spPr>
                  </p:pic>
                </p:oleObj>
              </mc:Fallback>
            </mc:AlternateContent>
          </a:graphicData>
        </a:graphic>
      </p:graphicFrame>
      <p:grpSp>
        <p:nvGrpSpPr>
          <p:cNvPr id="10244" name="Group 36">
            <a:extLst>
              <a:ext uri="{FF2B5EF4-FFF2-40B4-BE49-F238E27FC236}">
                <a16:creationId xmlns:a16="http://schemas.microsoft.com/office/drawing/2014/main" id="{CB24D6C4-A8EC-2949-B4F6-2C808DB84ED7}"/>
              </a:ext>
            </a:extLst>
          </p:cNvPr>
          <p:cNvGrpSpPr>
            <a:grpSpLocks/>
          </p:cNvGrpSpPr>
          <p:nvPr/>
        </p:nvGrpSpPr>
        <p:grpSpPr bwMode="auto">
          <a:xfrm>
            <a:off x="4800600" y="3962400"/>
            <a:ext cx="4116388" cy="1862138"/>
            <a:chOff x="-28575" y="1676401"/>
            <a:chExt cx="9296400" cy="4754564"/>
          </a:xfrm>
        </p:grpSpPr>
        <p:graphicFrame>
          <p:nvGraphicFramePr>
            <p:cNvPr id="10245" name="Object 5">
              <a:extLst>
                <a:ext uri="{FF2B5EF4-FFF2-40B4-BE49-F238E27FC236}">
                  <a16:creationId xmlns:a16="http://schemas.microsoft.com/office/drawing/2014/main" id="{5592D5D2-55B7-2C49-B907-5225A2D4A38D}"/>
                </a:ext>
              </a:extLst>
            </p:cNvPr>
            <p:cNvGraphicFramePr>
              <a:graphicFrameLocks noChangeAspect="1"/>
            </p:cNvGraphicFramePr>
            <p:nvPr/>
          </p:nvGraphicFramePr>
          <p:xfrm>
            <a:off x="1743074" y="2590800"/>
            <a:ext cx="4962526" cy="3721100"/>
          </p:xfrm>
          <a:graphic>
            <a:graphicData uri="http://schemas.openxmlformats.org/presentationml/2006/ole">
              <mc:AlternateContent xmlns:mc="http://schemas.openxmlformats.org/markup-compatibility/2006">
                <mc:Choice xmlns:v="urn:schemas-microsoft-com:vml" Requires="v">
                  <p:oleObj name="Photo Editor Photo" r:id="rId6" imgW="13004800" imgH="9753600" progId="">
                    <p:embed/>
                  </p:oleObj>
                </mc:Choice>
                <mc:Fallback>
                  <p:oleObj name="Photo Editor Photo" r:id="rId6" imgW="13004800" imgH="9753600" progId="">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3074" y="2590800"/>
                          <a:ext cx="4962526" cy="372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0246" name="Line 3">
              <a:extLst>
                <a:ext uri="{FF2B5EF4-FFF2-40B4-BE49-F238E27FC236}">
                  <a16:creationId xmlns:a16="http://schemas.microsoft.com/office/drawing/2014/main" id="{E4439205-C376-7D46-950D-3CACEE068CB8}"/>
                </a:ext>
              </a:extLst>
            </p:cNvPr>
            <p:cNvSpPr>
              <a:spLocks noChangeShapeType="1"/>
            </p:cNvSpPr>
            <p:nvPr/>
          </p:nvSpPr>
          <p:spPr bwMode="auto">
            <a:xfrm flipH="1">
              <a:off x="76200" y="3200400"/>
              <a:ext cx="5029200" cy="12954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247" name="Line 4">
              <a:extLst>
                <a:ext uri="{FF2B5EF4-FFF2-40B4-BE49-F238E27FC236}">
                  <a16:creationId xmlns:a16="http://schemas.microsoft.com/office/drawing/2014/main" id="{74D0DDAA-CA1B-5A45-801E-BD7135FFB5B2}"/>
                </a:ext>
              </a:extLst>
            </p:cNvPr>
            <p:cNvSpPr>
              <a:spLocks noChangeShapeType="1"/>
            </p:cNvSpPr>
            <p:nvPr/>
          </p:nvSpPr>
          <p:spPr bwMode="auto">
            <a:xfrm flipH="1" flipV="1">
              <a:off x="76200" y="4495800"/>
              <a:ext cx="3962400" cy="9906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248" name="Line 5">
              <a:extLst>
                <a:ext uri="{FF2B5EF4-FFF2-40B4-BE49-F238E27FC236}">
                  <a16:creationId xmlns:a16="http://schemas.microsoft.com/office/drawing/2014/main" id="{C8856120-22E3-004C-A7D1-0CA24B7CF798}"/>
                </a:ext>
              </a:extLst>
            </p:cNvPr>
            <p:cNvSpPr>
              <a:spLocks noChangeShapeType="1"/>
            </p:cNvSpPr>
            <p:nvPr/>
          </p:nvSpPr>
          <p:spPr bwMode="auto">
            <a:xfrm flipH="1">
              <a:off x="76200" y="4114800"/>
              <a:ext cx="4038600" cy="3810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249" name="Line 6">
              <a:extLst>
                <a:ext uri="{FF2B5EF4-FFF2-40B4-BE49-F238E27FC236}">
                  <a16:creationId xmlns:a16="http://schemas.microsoft.com/office/drawing/2014/main" id="{9BC6454B-FEED-8E41-856D-9E47D5180FFF}"/>
                </a:ext>
              </a:extLst>
            </p:cNvPr>
            <p:cNvSpPr>
              <a:spLocks noChangeShapeType="1"/>
            </p:cNvSpPr>
            <p:nvPr/>
          </p:nvSpPr>
          <p:spPr bwMode="auto">
            <a:xfrm>
              <a:off x="76200" y="4495800"/>
              <a:ext cx="4419600" cy="3048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250" name="Line 7">
              <a:extLst>
                <a:ext uri="{FF2B5EF4-FFF2-40B4-BE49-F238E27FC236}">
                  <a16:creationId xmlns:a16="http://schemas.microsoft.com/office/drawing/2014/main" id="{674206D3-1382-2849-8588-25989A5CF017}"/>
                </a:ext>
              </a:extLst>
            </p:cNvPr>
            <p:cNvSpPr>
              <a:spLocks noChangeShapeType="1"/>
            </p:cNvSpPr>
            <p:nvPr/>
          </p:nvSpPr>
          <p:spPr bwMode="auto">
            <a:xfrm flipV="1">
              <a:off x="76200" y="4267200"/>
              <a:ext cx="4419600" cy="22860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251" name="Line 8">
              <a:extLst>
                <a:ext uri="{FF2B5EF4-FFF2-40B4-BE49-F238E27FC236}">
                  <a16:creationId xmlns:a16="http://schemas.microsoft.com/office/drawing/2014/main" id="{A14C92DC-E5F5-3B4D-8BBA-8B21C5CE3F04}"/>
                </a:ext>
              </a:extLst>
            </p:cNvPr>
            <p:cNvSpPr>
              <a:spLocks noChangeShapeType="1"/>
            </p:cNvSpPr>
            <p:nvPr/>
          </p:nvSpPr>
          <p:spPr bwMode="auto">
            <a:xfrm flipV="1">
              <a:off x="4800600" y="4648200"/>
              <a:ext cx="4267200" cy="6858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252" name="Line 9">
              <a:extLst>
                <a:ext uri="{FF2B5EF4-FFF2-40B4-BE49-F238E27FC236}">
                  <a16:creationId xmlns:a16="http://schemas.microsoft.com/office/drawing/2014/main" id="{9424902B-5CDF-674D-98D2-CC828A992A14}"/>
                </a:ext>
              </a:extLst>
            </p:cNvPr>
            <p:cNvSpPr>
              <a:spLocks noChangeShapeType="1"/>
            </p:cNvSpPr>
            <p:nvPr/>
          </p:nvSpPr>
          <p:spPr bwMode="auto">
            <a:xfrm>
              <a:off x="4800600" y="3581400"/>
              <a:ext cx="4267200" cy="6858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253" name="Line 10">
              <a:extLst>
                <a:ext uri="{FF2B5EF4-FFF2-40B4-BE49-F238E27FC236}">
                  <a16:creationId xmlns:a16="http://schemas.microsoft.com/office/drawing/2014/main" id="{A9355586-F258-C140-BBD4-1B899F817698}"/>
                </a:ext>
              </a:extLst>
            </p:cNvPr>
            <p:cNvSpPr>
              <a:spLocks noChangeShapeType="1"/>
            </p:cNvSpPr>
            <p:nvPr/>
          </p:nvSpPr>
          <p:spPr bwMode="auto">
            <a:xfrm>
              <a:off x="4800600" y="4343400"/>
              <a:ext cx="4267200" cy="762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254" name="Line 11">
              <a:extLst>
                <a:ext uri="{FF2B5EF4-FFF2-40B4-BE49-F238E27FC236}">
                  <a16:creationId xmlns:a16="http://schemas.microsoft.com/office/drawing/2014/main" id="{96C9F85A-F2C7-8446-ABD5-BFE3E1E2C672}"/>
                </a:ext>
              </a:extLst>
            </p:cNvPr>
            <p:cNvSpPr>
              <a:spLocks noChangeShapeType="1"/>
            </p:cNvSpPr>
            <p:nvPr/>
          </p:nvSpPr>
          <p:spPr bwMode="auto">
            <a:xfrm flipV="1">
              <a:off x="4800600" y="4572000"/>
              <a:ext cx="4267200" cy="5334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255" name="Line 12">
              <a:extLst>
                <a:ext uri="{FF2B5EF4-FFF2-40B4-BE49-F238E27FC236}">
                  <a16:creationId xmlns:a16="http://schemas.microsoft.com/office/drawing/2014/main" id="{E7E498EA-BE72-8543-88D0-1EA9D56341AE}"/>
                </a:ext>
              </a:extLst>
            </p:cNvPr>
            <p:cNvSpPr>
              <a:spLocks noChangeShapeType="1"/>
            </p:cNvSpPr>
            <p:nvPr/>
          </p:nvSpPr>
          <p:spPr bwMode="auto">
            <a:xfrm>
              <a:off x="4800600" y="4038600"/>
              <a:ext cx="4267200" cy="304800"/>
            </a:xfrm>
            <a:prstGeom prst="line">
              <a:avLst/>
            </a:prstGeom>
            <a:noFill/>
            <a:ln w="28575">
              <a:solidFill>
                <a:srgbClr val="CC99FF"/>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10256" name="Group 16">
              <a:extLst>
                <a:ext uri="{FF2B5EF4-FFF2-40B4-BE49-F238E27FC236}">
                  <a16:creationId xmlns:a16="http://schemas.microsoft.com/office/drawing/2014/main" id="{E708734B-97BC-0D48-8E60-4870345ECE1D}"/>
                </a:ext>
              </a:extLst>
            </p:cNvPr>
            <p:cNvGrpSpPr>
              <a:grpSpLocks/>
            </p:cNvGrpSpPr>
            <p:nvPr/>
          </p:nvGrpSpPr>
          <p:grpSpPr bwMode="auto">
            <a:xfrm>
              <a:off x="7058029" y="4953002"/>
              <a:ext cx="1857376" cy="1477963"/>
              <a:chOff x="4446" y="3120"/>
              <a:chExt cx="1170" cy="931"/>
            </a:xfrm>
          </p:grpSpPr>
          <p:sp>
            <p:nvSpPr>
              <p:cNvPr id="10275" name="Text Box 14">
                <a:extLst>
                  <a:ext uri="{FF2B5EF4-FFF2-40B4-BE49-F238E27FC236}">
                    <a16:creationId xmlns:a16="http://schemas.microsoft.com/office/drawing/2014/main" id="{51D7B98C-0BF1-6847-B75D-155C4BF80FBF}"/>
                  </a:ext>
                </a:extLst>
              </p:cNvPr>
              <p:cNvSpPr txBox="1">
                <a:spLocks noChangeArrowheads="1"/>
              </p:cNvSpPr>
              <p:nvPr/>
            </p:nvSpPr>
            <p:spPr bwMode="auto">
              <a:xfrm>
                <a:off x="4446" y="3408"/>
                <a:ext cx="1161"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lgn="ctr" eaLnBrk="1" hangingPunct="1">
                  <a:spcBef>
                    <a:spcPct val="0"/>
                  </a:spcBef>
                  <a:buFontTx/>
                  <a:buNone/>
                </a:pPr>
                <a:r>
                  <a:rPr lang="en-US" altLang="en-US" sz="1000" b="1">
                    <a:solidFill>
                      <a:srgbClr val="FF6600"/>
                    </a:solidFill>
                    <a:latin typeface="Tahoma" panose="020B0604030504040204" pitchFamily="34" charset="0"/>
                  </a:rPr>
                  <a:t>Vanishing</a:t>
                </a:r>
              </a:p>
              <a:p>
                <a:pPr algn="ctr" eaLnBrk="1" hangingPunct="1">
                  <a:spcBef>
                    <a:spcPct val="0"/>
                  </a:spcBef>
                  <a:buFontTx/>
                  <a:buNone/>
                </a:pPr>
                <a:r>
                  <a:rPr lang="en-US" altLang="en-US" sz="1000" b="1">
                    <a:solidFill>
                      <a:srgbClr val="FF6600"/>
                    </a:solidFill>
                    <a:latin typeface="Tahoma" panose="020B0604030504040204" pitchFamily="34" charset="0"/>
                  </a:rPr>
                  <a:t> point</a:t>
                </a:r>
              </a:p>
            </p:txBody>
          </p:sp>
          <p:sp>
            <p:nvSpPr>
              <p:cNvPr id="10276" name="Line 15">
                <a:extLst>
                  <a:ext uri="{FF2B5EF4-FFF2-40B4-BE49-F238E27FC236}">
                    <a16:creationId xmlns:a16="http://schemas.microsoft.com/office/drawing/2014/main" id="{C735E3E4-7722-C042-905D-812DB5038181}"/>
                  </a:ext>
                </a:extLst>
              </p:cNvPr>
              <p:cNvSpPr>
                <a:spLocks noChangeShapeType="1"/>
              </p:cNvSpPr>
              <p:nvPr/>
            </p:nvSpPr>
            <p:spPr bwMode="auto">
              <a:xfrm flipV="1">
                <a:off x="4848" y="3120"/>
                <a:ext cx="768"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10257" name="Line 16">
              <a:extLst>
                <a:ext uri="{FF2B5EF4-FFF2-40B4-BE49-F238E27FC236}">
                  <a16:creationId xmlns:a16="http://schemas.microsoft.com/office/drawing/2014/main" id="{48ED908D-8A0F-F74E-A9F2-358EB88CEAEC}"/>
                </a:ext>
              </a:extLst>
            </p:cNvPr>
            <p:cNvSpPr>
              <a:spLocks noChangeShapeType="1"/>
            </p:cNvSpPr>
            <p:nvPr/>
          </p:nvSpPr>
          <p:spPr bwMode="auto">
            <a:xfrm>
              <a:off x="0" y="4495800"/>
              <a:ext cx="9144000" cy="0"/>
            </a:xfrm>
            <a:prstGeom prst="line">
              <a:avLst/>
            </a:prstGeom>
            <a:noFill/>
            <a:ln w="57150">
              <a:solidFill>
                <a:srgbClr val="00FFFF"/>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10258" name="Group 17">
              <a:extLst>
                <a:ext uri="{FF2B5EF4-FFF2-40B4-BE49-F238E27FC236}">
                  <a16:creationId xmlns:a16="http://schemas.microsoft.com/office/drawing/2014/main" id="{6C947985-A9A7-FE45-8EF3-6B063175CD67}"/>
                </a:ext>
              </a:extLst>
            </p:cNvPr>
            <p:cNvGrpSpPr>
              <a:grpSpLocks/>
            </p:cNvGrpSpPr>
            <p:nvPr/>
          </p:nvGrpSpPr>
          <p:grpSpPr bwMode="auto">
            <a:xfrm>
              <a:off x="0" y="2743201"/>
              <a:ext cx="1828800" cy="1600201"/>
              <a:chOff x="0" y="1728"/>
              <a:chExt cx="1152" cy="1008"/>
            </a:xfrm>
          </p:grpSpPr>
          <p:sp>
            <p:nvSpPr>
              <p:cNvPr id="10273" name="Text Box 18">
                <a:extLst>
                  <a:ext uri="{FF2B5EF4-FFF2-40B4-BE49-F238E27FC236}">
                    <a16:creationId xmlns:a16="http://schemas.microsoft.com/office/drawing/2014/main" id="{D291E132-D260-0C49-A866-DCE3474F8987}"/>
                  </a:ext>
                </a:extLst>
              </p:cNvPr>
              <p:cNvSpPr txBox="1">
                <a:spLocks noChangeArrowheads="1"/>
              </p:cNvSpPr>
              <p:nvPr/>
            </p:nvSpPr>
            <p:spPr bwMode="auto">
              <a:xfrm>
                <a:off x="0" y="1728"/>
                <a:ext cx="1152"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lgn="ctr" eaLnBrk="1" hangingPunct="1">
                  <a:spcBef>
                    <a:spcPct val="0"/>
                  </a:spcBef>
                  <a:buFontTx/>
                  <a:buNone/>
                </a:pPr>
                <a:r>
                  <a:rPr lang="en-US" altLang="en-US" sz="1000" b="1">
                    <a:solidFill>
                      <a:srgbClr val="FF0000"/>
                    </a:solidFill>
                    <a:latin typeface="Tahoma" panose="020B0604030504040204" pitchFamily="34" charset="0"/>
                  </a:rPr>
                  <a:t>Vanishing</a:t>
                </a:r>
              </a:p>
              <a:p>
                <a:pPr algn="ctr" eaLnBrk="1" hangingPunct="1">
                  <a:spcBef>
                    <a:spcPct val="0"/>
                  </a:spcBef>
                  <a:buFontTx/>
                  <a:buNone/>
                </a:pPr>
                <a:r>
                  <a:rPr lang="en-US" altLang="en-US" sz="1000" b="1">
                    <a:solidFill>
                      <a:srgbClr val="FF0000"/>
                    </a:solidFill>
                    <a:latin typeface="Tahoma" panose="020B0604030504040204" pitchFamily="34" charset="0"/>
                  </a:rPr>
                  <a:t> line</a:t>
                </a:r>
              </a:p>
            </p:txBody>
          </p:sp>
          <p:sp>
            <p:nvSpPr>
              <p:cNvPr id="10274" name="Line 19">
                <a:extLst>
                  <a:ext uri="{FF2B5EF4-FFF2-40B4-BE49-F238E27FC236}">
                    <a16:creationId xmlns:a16="http://schemas.microsoft.com/office/drawing/2014/main" id="{5C1F2395-133C-AD43-9B55-1509AF384204}"/>
                  </a:ext>
                </a:extLst>
              </p:cNvPr>
              <p:cNvSpPr>
                <a:spLocks noChangeShapeType="1"/>
              </p:cNvSpPr>
              <p:nvPr/>
            </p:nvSpPr>
            <p:spPr bwMode="auto">
              <a:xfrm>
                <a:off x="528" y="2208"/>
                <a:ext cx="192" cy="528"/>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10259" name="Group 20">
              <a:extLst>
                <a:ext uri="{FF2B5EF4-FFF2-40B4-BE49-F238E27FC236}">
                  <a16:creationId xmlns:a16="http://schemas.microsoft.com/office/drawing/2014/main" id="{572FD858-3F5F-B84B-99BB-9DE6DC576162}"/>
                </a:ext>
              </a:extLst>
            </p:cNvPr>
            <p:cNvGrpSpPr>
              <a:grpSpLocks/>
            </p:cNvGrpSpPr>
            <p:nvPr/>
          </p:nvGrpSpPr>
          <p:grpSpPr bwMode="auto">
            <a:xfrm>
              <a:off x="-28575" y="4451373"/>
              <a:ext cx="1843097" cy="1843097"/>
              <a:chOff x="-18" y="2804"/>
              <a:chExt cx="1161" cy="1161"/>
            </a:xfrm>
          </p:grpSpPr>
          <p:sp>
            <p:nvSpPr>
              <p:cNvPr id="10270" name="Oval 21">
                <a:extLst>
                  <a:ext uri="{FF2B5EF4-FFF2-40B4-BE49-F238E27FC236}">
                    <a16:creationId xmlns:a16="http://schemas.microsoft.com/office/drawing/2014/main" id="{3DAB0DED-E242-0A40-84F7-7C73DD37E38B}"/>
                  </a:ext>
                </a:extLst>
              </p:cNvPr>
              <p:cNvSpPr>
                <a:spLocks noChangeAspect="1" noChangeArrowheads="1"/>
              </p:cNvSpPr>
              <p:nvPr/>
            </p:nvSpPr>
            <p:spPr bwMode="auto">
              <a:xfrm>
                <a:off x="28" y="2804"/>
                <a:ext cx="63" cy="63"/>
              </a:xfrm>
              <a:prstGeom prst="ellipse">
                <a:avLst/>
              </a:prstGeom>
              <a:solidFill>
                <a:srgbClr val="FF0000"/>
              </a:solidFill>
              <a:ln w="9525">
                <a:solidFill>
                  <a:srgbClr val="990000"/>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000">
                  <a:solidFill>
                    <a:schemeClr val="tx1"/>
                  </a:solidFill>
                  <a:latin typeface="Arial" panose="020B0604020202020204" pitchFamily="34" charset="0"/>
                </a:endParaRPr>
              </a:p>
            </p:txBody>
          </p:sp>
          <p:sp>
            <p:nvSpPr>
              <p:cNvPr id="10271" name="Text Box 22">
                <a:extLst>
                  <a:ext uri="{FF2B5EF4-FFF2-40B4-BE49-F238E27FC236}">
                    <a16:creationId xmlns:a16="http://schemas.microsoft.com/office/drawing/2014/main" id="{B9246302-9345-9141-90FA-41CE96689444}"/>
                  </a:ext>
                </a:extLst>
              </p:cNvPr>
              <p:cNvSpPr txBox="1">
                <a:spLocks noChangeArrowheads="1"/>
              </p:cNvSpPr>
              <p:nvPr/>
            </p:nvSpPr>
            <p:spPr bwMode="auto">
              <a:xfrm>
                <a:off x="-18" y="3322"/>
                <a:ext cx="1161"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lgn="ctr" eaLnBrk="1" hangingPunct="1">
                  <a:spcBef>
                    <a:spcPct val="0"/>
                  </a:spcBef>
                  <a:buFontTx/>
                  <a:buNone/>
                </a:pPr>
                <a:r>
                  <a:rPr lang="en-US" altLang="en-US" sz="1000" b="1">
                    <a:solidFill>
                      <a:srgbClr val="FF6600"/>
                    </a:solidFill>
                    <a:latin typeface="Tahoma" panose="020B0604030504040204" pitchFamily="34" charset="0"/>
                  </a:rPr>
                  <a:t>Vanishing</a:t>
                </a:r>
              </a:p>
              <a:p>
                <a:pPr algn="ctr" eaLnBrk="1" hangingPunct="1">
                  <a:spcBef>
                    <a:spcPct val="0"/>
                  </a:spcBef>
                  <a:buFontTx/>
                  <a:buNone/>
                </a:pPr>
                <a:r>
                  <a:rPr lang="en-US" altLang="en-US" sz="1000" b="1">
                    <a:solidFill>
                      <a:srgbClr val="FF6600"/>
                    </a:solidFill>
                    <a:latin typeface="Tahoma" panose="020B0604030504040204" pitchFamily="34" charset="0"/>
                  </a:rPr>
                  <a:t> point</a:t>
                </a:r>
              </a:p>
            </p:txBody>
          </p:sp>
          <p:sp>
            <p:nvSpPr>
              <p:cNvPr id="10272" name="Line 23">
                <a:extLst>
                  <a:ext uri="{FF2B5EF4-FFF2-40B4-BE49-F238E27FC236}">
                    <a16:creationId xmlns:a16="http://schemas.microsoft.com/office/drawing/2014/main" id="{7E8CF818-8D37-4244-8B0F-DD9B5B6FCBD0}"/>
                  </a:ext>
                </a:extLst>
              </p:cNvPr>
              <p:cNvSpPr>
                <a:spLocks noChangeShapeType="1"/>
              </p:cNvSpPr>
              <p:nvPr/>
            </p:nvSpPr>
            <p:spPr bwMode="auto">
              <a:xfrm flipH="1" flipV="1">
                <a:off x="96" y="2928"/>
                <a:ext cx="240" cy="43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10260" name="Line 24">
              <a:extLst>
                <a:ext uri="{FF2B5EF4-FFF2-40B4-BE49-F238E27FC236}">
                  <a16:creationId xmlns:a16="http://schemas.microsoft.com/office/drawing/2014/main" id="{B5B0962E-2537-E44F-A050-4ED32564EF4D}"/>
                </a:ext>
              </a:extLst>
            </p:cNvPr>
            <p:cNvSpPr>
              <a:spLocks noChangeShapeType="1"/>
            </p:cNvSpPr>
            <p:nvPr/>
          </p:nvSpPr>
          <p:spPr bwMode="auto">
            <a:xfrm flipV="1">
              <a:off x="2438400" y="1981200"/>
              <a:ext cx="0" cy="31242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261" name="Line 25">
              <a:extLst>
                <a:ext uri="{FF2B5EF4-FFF2-40B4-BE49-F238E27FC236}">
                  <a16:creationId xmlns:a16="http://schemas.microsoft.com/office/drawing/2014/main" id="{6102F2C7-D6EB-A844-8F18-1522DE0BAF41}"/>
                </a:ext>
              </a:extLst>
            </p:cNvPr>
            <p:cNvSpPr>
              <a:spLocks noChangeShapeType="1"/>
            </p:cNvSpPr>
            <p:nvPr/>
          </p:nvSpPr>
          <p:spPr bwMode="auto">
            <a:xfrm flipV="1">
              <a:off x="2805113" y="1981200"/>
              <a:ext cx="0" cy="32004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262" name="Line 26">
              <a:extLst>
                <a:ext uri="{FF2B5EF4-FFF2-40B4-BE49-F238E27FC236}">
                  <a16:creationId xmlns:a16="http://schemas.microsoft.com/office/drawing/2014/main" id="{5DF4090C-7F07-F142-AECA-2C895A464EFD}"/>
                </a:ext>
              </a:extLst>
            </p:cNvPr>
            <p:cNvSpPr>
              <a:spLocks noChangeShapeType="1"/>
            </p:cNvSpPr>
            <p:nvPr/>
          </p:nvSpPr>
          <p:spPr bwMode="auto">
            <a:xfrm flipV="1">
              <a:off x="3325813" y="1981200"/>
              <a:ext cx="0" cy="33528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263" name="Line 27">
              <a:extLst>
                <a:ext uri="{FF2B5EF4-FFF2-40B4-BE49-F238E27FC236}">
                  <a16:creationId xmlns:a16="http://schemas.microsoft.com/office/drawing/2014/main" id="{D0EACC7D-EC96-7D46-9E94-3DB2ECA4215D}"/>
                </a:ext>
              </a:extLst>
            </p:cNvPr>
            <p:cNvSpPr>
              <a:spLocks noChangeShapeType="1"/>
            </p:cNvSpPr>
            <p:nvPr/>
          </p:nvSpPr>
          <p:spPr bwMode="auto">
            <a:xfrm flipV="1">
              <a:off x="4114800" y="1981200"/>
              <a:ext cx="0" cy="35052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264" name="Line 28">
              <a:extLst>
                <a:ext uri="{FF2B5EF4-FFF2-40B4-BE49-F238E27FC236}">
                  <a16:creationId xmlns:a16="http://schemas.microsoft.com/office/drawing/2014/main" id="{71BA6FB7-01DE-B448-8DD6-44530054CD92}"/>
                </a:ext>
              </a:extLst>
            </p:cNvPr>
            <p:cNvSpPr>
              <a:spLocks noChangeShapeType="1"/>
            </p:cNvSpPr>
            <p:nvPr/>
          </p:nvSpPr>
          <p:spPr bwMode="auto">
            <a:xfrm flipV="1">
              <a:off x="4724400" y="1981200"/>
              <a:ext cx="0" cy="34290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265" name="Line 29">
              <a:extLst>
                <a:ext uri="{FF2B5EF4-FFF2-40B4-BE49-F238E27FC236}">
                  <a16:creationId xmlns:a16="http://schemas.microsoft.com/office/drawing/2014/main" id="{DEDBA0C4-83AE-F144-BAD4-C23F983B43F0}"/>
                </a:ext>
              </a:extLst>
            </p:cNvPr>
            <p:cNvSpPr>
              <a:spLocks noChangeShapeType="1"/>
            </p:cNvSpPr>
            <p:nvPr/>
          </p:nvSpPr>
          <p:spPr bwMode="auto">
            <a:xfrm flipV="1">
              <a:off x="5943600" y="1981200"/>
              <a:ext cx="0" cy="32766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266" name="Line 30">
              <a:extLst>
                <a:ext uri="{FF2B5EF4-FFF2-40B4-BE49-F238E27FC236}">
                  <a16:creationId xmlns:a16="http://schemas.microsoft.com/office/drawing/2014/main" id="{E0EA060E-876C-184C-9305-E6B31CE8C4FC}"/>
                </a:ext>
              </a:extLst>
            </p:cNvPr>
            <p:cNvSpPr>
              <a:spLocks noChangeShapeType="1"/>
            </p:cNvSpPr>
            <p:nvPr/>
          </p:nvSpPr>
          <p:spPr bwMode="auto">
            <a:xfrm flipV="1">
              <a:off x="5181600" y="1981200"/>
              <a:ext cx="0" cy="20574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10267" name="Group 31">
              <a:extLst>
                <a:ext uri="{FF2B5EF4-FFF2-40B4-BE49-F238E27FC236}">
                  <a16:creationId xmlns:a16="http://schemas.microsoft.com/office/drawing/2014/main" id="{8CCF5219-227A-8242-A6BC-4472C564FDF6}"/>
                </a:ext>
              </a:extLst>
            </p:cNvPr>
            <p:cNvGrpSpPr>
              <a:grpSpLocks/>
            </p:cNvGrpSpPr>
            <p:nvPr/>
          </p:nvGrpSpPr>
          <p:grpSpPr bwMode="auto">
            <a:xfrm>
              <a:off x="6172200" y="1676401"/>
              <a:ext cx="3095625" cy="1414463"/>
              <a:chOff x="4011" y="1248"/>
              <a:chExt cx="1950" cy="891"/>
            </a:xfrm>
          </p:grpSpPr>
          <p:sp>
            <p:nvSpPr>
              <p:cNvPr id="10268" name="Text Box 32">
                <a:extLst>
                  <a:ext uri="{FF2B5EF4-FFF2-40B4-BE49-F238E27FC236}">
                    <a16:creationId xmlns:a16="http://schemas.microsoft.com/office/drawing/2014/main" id="{F58082A9-FFE9-E94C-818A-FDE4ED0CB5B4}"/>
                  </a:ext>
                </a:extLst>
              </p:cNvPr>
              <p:cNvSpPr txBox="1">
                <a:spLocks noChangeArrowheads="1"/>
              </p:cNvSpPr>
              <p:nvPr/>
            </p:nvSpPr>
            <p:spPr bwMode="auto">
              <a:xfrm>
                <a:off x="4011" y="1248"/>
                <a:ext cx="1950" cy="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lgn="ctr" eaLnBrk="1" hangingPunct="1">
                  <a:spcBef>
                    <a:spcPct val="0"/>
                  </a:spcBef>
                  <a:buFontTx/>
                  <a:buNone/>
                </a:pPr>
                <a:r>
                  <a:rPr lang="en-US" altLang="en-US" sz="1000" b="1">
                    <a:solidFill>
                      <a:srgbClr val="FF6600"/>
                    </a:solidFill>
                    <a:latin typeface="Tahoma" panose="020B0604030504040204" pitchFamily="34" charset="0"/>
                  </a:rPr>
                  <a:t> Vertical vanishing</a:t>
                </a:r>
              </a:p>
              <a:p>
                <a:pPr algn="ctr" eaLnBrk="1" hangingPunct="1">
                  <a:spcBef>
                    <a:spcPct val="0"/>
                  </a:spcBef>
                  <a:buFontTx/>
                  <a:buNone/>
                </a:pPr>
                <a:r>
                  <a:rPr lang="en-US" altLang="en-US" sz="1000" b="1">
                    <a:solidFill>
                      <a:srgbClr val="FF6600"/>
                    </a:solidFill>
                    <a:latin typeface="Tahoma" panose="020B0604030504040204" pitchFamily="34" charset="0"/>
                  </a:rPr>
                  <a:t> point</a:t>
                </a:r>
              </a:p>
              <a:p>
                <a:pPr algn="ctr" eaLnBrk="1" hangingPunct="1">
                  <a:spcBef>
                    <a:spcPct val="0"/>
                  </a:spcBef>
                  <a:buFontTx/>
                  <a:buNone/>
                </a:pPr>
                <a:r>
                  <a:rPr lang="en-US" altLang="en-US" sz="1000" b="1">
                    <a:solidFill>
                      <a:srgbClr val="FF6600"/>
                    </a:solidFill>
                    <a:latin typeface="Tahoma" panose="020B0604030504040204" pitchFamily="34" charset="0"/>
                  </a:rPr>
                  <a:t>(at infinity)</a:t>
                </a:r>
              </a:p>
            </p:txBody>
          </p:sp>
          <p:sp>
            <p:nvSpPr>
              <p:cNvPr id="10269" name="Line 33">
                <a:extLst>
                  <a:ext uri="{FF2B5EF4-FFF2-40B4-BE49-F238E27FC236}">
                    <a16:creationId xmlns:a16="http://schemas.microsoft.com/office/drawing/2014/main" id="{0861ED2D-48D1-BF4E-A538-E23E8D010D54}"/>
                  </a:ext>
                </a:extLst>
              </p:cNvPr>
              <p:cNvSpPr>
                <a:spLocks noChangeShapeType="1"/>
              </p:cNvSpPr>
              <p:nvPr/>
            </p:nvSpPr>
            <p:spPr bwMode="auto">
              <a:xfrm flipH="1" flipV="1">
                <a:off x="4080" y="1248"/>
                <a:ext cx="0"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sp>
        <p:nvSpPr>
          <p:cNvPr id="2" name="TextBox 1">
            <a:extLst>
              <a:ext uri="{FF2B5EF4-FFF2-40B4-BE49-F238E27FC236}">
                <a16:creationId xmlns:a16="http://schemas.microsoft.com/office/drawing/2014/main" id="{EAC452AE-4554-5F48-BF22-0C71CBA2EF5C}"/>
              </a:ext>
            </a:extLst>
          </p:cNvPr>
          <p:cNvSpPr txBox="1"/>
          <p:nvPr/>
        </p:nvSpPr>
        <p:spPr>
          <a:xfrm>
            <a:off x="5148360" y="5925308"/>
            <a:ext cx="2346733" cy="338554"/>
          </a:xfrm>
          <a:prstGeom prst="rect">
            <a:avLst/>
          </a:prstGeom>
          <a:noFill/>
        </p:spPr>
        <p:txBody>
          <a:bodyPr wrap="none" rtlCol="0">
            <a:spAutoFit/>
          </a:bodyPr>
          <a:lstStyle/>
          <a:p>
            <a:r>
              <a:rPr lang="en-US" sz="1600" dirty="0">
                <a:solidFill>
                  <a:schemeClr val="bg1"/>
                </a:solidFill>
              </a:rPr>
              <a:t>[</a:t>
            </a:r>
            <a:r>
              <a:rPr lang="en-US" sz="1600" dirty="0" err="1">
                <a:solidFill>
                  <a:schemeClr val="bg1"/>
                </a:solidFill>
              </a:rPr>
              <a:t>Criminisi</a:t>
            </a:r>
            <a:r>
              <a:rPr lang="en-US" sz="1600" dirty="0">
                <a:solidFill>
                  <a:schemeClr val="bg1"/>
                </a:solidFill>
              </a:rPr>
              <a:t> et al. ICCV 99]</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F9FD5C17-E9BA-B04C-9355-A298E8A0AB6F}"/>
              </a:ext>
            </a:extLst>
          </p:cNvPr>
          <p:cNvSpPr>
            <a:spLocks noGrp="1" noChangeArrowheads="1"/>
          </p:cNvSpPr>
          <p:nvPr>
            <p:ph type="title"/>
          </p:nvPr>
        </p:nvSpPr>
        <p:spPr/>
        <p:txBody>
          <a:bodyPr/>
          <a:lstStyle/>
          <a:p>
            <a:r>
              <a:rPr lang="en-US" altLang="en-US"/>
              <a:t>Canny edge detector</a:t>
            </a:r>
          </a:p>
        </p:txBody>
      </p:sp>
      <p:sp>
        <p:nvSpPr>
          <p:cNvPr id="19459" name="Rectangle 3">
            <a:extLst>
              <a:ext uri="{FF2B5EF4-FFF2-40B4-BE49-F238E27FC236}">
                <a16:creationId xmlns:a16="http://schemas.microsoft.com/office/drawing/2014/main" id="{20A3CF93-C63B-2A45-9FD5-ECB22A322DAF}"/>
              </a:ext>
            </a:extLst>
          </p:cNvPr>
          <p:cNvSpPr>
            <a:spLocks noGrp="1" noChangeArrowheads="1"/>
          </p:cNvSpPr>
          <p:nvPr>
            <p:ph type="body" idx="1"/>
          </p:nvPr>
        </p:nvSpPr>
        <p:spPr>
          <a:xfrm>
            <a:off x="685800" y="1447800"/>
            <a:ext cx="7772400" cy="3657600"/>
          </a:xfrm>
        </p:spPr>
        <p:txBody>
          <a:bodyPr>
            <a:normAutofit fontScale="92500" lnSpcReduction="10000"/>
          </a:bodyPr>
          <a:lstStyle/>
          <a:p>
            <a:pPr>
              <a:defRPr/>
            </a:pPr>
            <a:r>
              <a:rPr lang="en-US" dirty="0">
                <a:ea typeface="+mn-ea"/>
                <a:cs typeface="+mn-cs"/>
              </a:rPr>
              <a:t>Probably the most widely used edge detector in computer vision</a:t>
            </a:r>
          </a:p>
          <a:p>
            <a:pPr>
              <a:defRPr/>
            </a:pPr>
            <a:r>
              <a:rPr lang="en-US" dirty="0">
                <a:ea typeface="+mn-ea"/>
                <a:cs typeface="+mn-cs"/>
              </a:rPr>
              <a:t>Theoretical model: step-edges corrupted by additive Gaussian noise</a:t>
            </a:r>
          </a:p>
          <a:p>
            <a:pPr>
              <a:defRPr/>
            </a:pPr>
            <a:r>
              <a:rPr lang="en-US" dirty="0">
                <a:ea typeface="+mn-ea"/>
                <a:cs typeface="+mn-cs"/>
              </a:rPr>
              <a:t>John Canny has shown that the </a:t>
            </a:r>
            <a:r>
              <a:rPr lang="en-US" u="sng" dirty="0">
                <a:ea typeface="+mn-ea"/>
                <a:cs typeface="+mn-cs"/>
              </a:rPr>
              <a:t>first derivative of the Gaussian</a:t>
            </a:r>
            <a:r>
              <a:rPr lang="en-US" dirty="0">
                <a:ea typeface="+mn-ea"/>
                <a:cs typeface="+mn-cs"/>
              </a:rPr>
              <a:t> closely approximates the operator that optimizes the product of </a:t>
            </a:r>
            <a:r>
              <a:rPr lang="en-US" i="1" dirty="0">
                <a:ea typeface="+mn-ea"/>
                <a:cs typeface="+mn-cs"/>
              </a:rPr>
              <a:t>signal-to-noise ratio</a:t>
            </a:r>
            <a:r>
              <a:rPr lang="en-US" dirty="0">
                <a:ea typeface="+mn-ea"/>
                <a:cs typeface="+mn-cs"/>
              </a:rPr>
              <a:t> and localization</a:t>
            </a:r>
          </a:p>
        </p:txBody>
      </p:sp>
      <p:sp>
        <p:nvSpPr>
          <p:cNvPr id="66563" name="Rectangle 4">
            <a:extLst>
              <a:ext uri="{FF2B5EF4-FFF2-40B4-BE49-F238E27FC236}">
                <a16:creationId xmlns:a16="http://schemas.microsoft.com/office/drawing/2014/main" id="{75A34FEE-4689-8647-B330-F9E800AEEEA5}"/>
              </a:ext>
            </a:extLst>
          </p:cNvPr>
          <p:cNvSpPr>
            <a:spLocks noChangeArrowheads="1"/>
          </p:cNvSpPr>
          <p:nvPr/>
        </p:nvSpPr>
        <p:spPr bwMode="auto">
          <a:xfrm>
            <a:off x="457200" y="5105400"/>
            <a:ext cx="822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2000" dirty="0">
                <a:latin typeface="Arial" panose="020B0604020202020204" pitchFamily="34" charset="0"/>
              </a:rPr>
              <a:t>J. Canny, </a:t>
            </a:r>
            <a:r>
              <a:rPr lang="en-US" altLang="en-US" sz="2000" b="1" i="1" dirty="0">
                <a:latin typeface="Arial" panose="020B0604020202020204" pitchFamily="34" charset="0"/>
                <a:hlinkClick r:id="rId3">
                  <a:extLst>
                    <a:ext uri="{A12FA001-AC4F-418D-AE19-62706E023703}">
                      <ahyp:hlinkClr xmlns:ahyp="http://schemas.microsoft.com/office/drawing/2018/hyperlinkcolor" val="tx"/>
                    </a:ext>
                  </a:extLst>
                </a:hlinkClick>
              </a:rPr>
              <a:t>A Computational Approach To Edge Detection</a:t>
            </a:r>
            <a:r>
              <a:rPr lang="en-US" altLang="en-US" sz="2000" dirty="0">
                <a:latin typeface="Arial" panose="020B0604020202020204" pitchFamily="34" charset="0"/>
              </a:rPr>
              <a:t>, IEEE Trans. Pattern Analysis and Machine Intelligence, 8:679-714, 1986. </a:t>
            </a:r>
          </a:p>
        </p:txBody>
      </p:sp>
      <p:sp>
        <p:nvSpPr>
          <p:cNvPr id="66564" name="Rectangle 1">
            <a:extLst>
              <a:ext uri="{FF2B5EF4-FFF2-40B4-BE49-F238E27FC236}">
                <a16:creationId xmlns:a16="http://schemas.microsoft.com/office/drawing/2014/main" id="{006B0BAD-B883-454F-849B-A443CFC212FD}"/>
              </a:ext>
            </a:extLst>
          </p:cNvPr>
          <p:cNvSpPr>
            <a:spLocks noChangeArrowheads="1"/>
          </p:cNvSpPr>
          <p:nvPr/>
        </p:nvSpPr>
        <p:spPr bwMode="auto">
          <a:xfrm>
            <a:off x="533400" y="5876925"/>
            <a:ext cx="762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en-US" sz="2400" dirty="0">
                <a:latin typeface="Times" pitchFamily="2" charset="0"/>
                <a:hlinkClick r:id="rId4">
                  <a:extLst>
                    <a:ext uri="{A12FA001-AC4F-418D-AE19-62706E023703}">
                      <ahyp:hlinkClr xmlns:ahyp="http://schemas.microsoft.com/office/drawing/2018/hyperlinkcolor" val="tx"/>
                    </a:ext>
                  </a:extLst>
                </a:hlinkClick>
              </a:rPr>
              <a:t>http://www.mathworks.com/discovery/edge-detection.html</a:t>
            </a:r>
            <a:endParaRPr lang="en-US" altLang="en-US" sz="2400" dirty="0">
              <a:latin typeface="Times" pitchFamily="2"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938E8BC1-7BD0-5C44-9534-77025A7C5AD7}"/>
              </a:ext>
            </a:extLst>
          </p:cNvPr>
          <p:cNvSpPr>
            <a:spLocks noGrp="1" noChangeArrowheads="1"/>
          </p:cNvSpPr>
          <p:nvPr>
            <p:ph type="title"/>
          </p:nvPr>
        </p:nvSpPr>
        <p:spPr/>
        <p:txBody>
          <a:bodyPr/>
          <a:lstStyle/>
          <a:p>
            <a:r>
              <a:rPr lang="en-US" altLang="en-US"/>
              <a:t>Example</a:t>
            </a:r>
          </a:p>
        </p:txBody>
      </p:sp>
      <p:sp>
        <p:nvSpPr>
          <p:cNvPr id="69634" name="Rectangle 3">
            <a:extLst>
              <a:ext uri="{FF2B5EF4-FFF2-40B4-BE49-F238E27FC236}">
                <a16:creationId xmlns:a16="http://schemas.microsoft.com/office/drawing/2014/main" id="{C22359F9-B07B-7547-8C99-53690BE4FBC5}"/>
              </a:ext>
            </a:extLst>
          </p:cNvPr>
          <p:cNvSpPr>
            <a:spLocks noGrp="1" noChangeArrowheads="1"/>
          </p:cNvSpPr>
          <p:nvPr>
            <p:ph type="body" idx="1"/>
          </p:nvPr>
        </p:nvSpPr>
        <p:spPr>
          <a:xfrm>
            <a:off x="685800" y="5791200"/>
            <a:ext cx="7772400" cy="609600"/>
          </a:xfrm>
        </p:spPr>
        <p:txBody>
          <a:bodyPr/>
          <a:lstStyle/>
          <a:p>
            <a:pPr algn="ctr">
              <a:buFontTx/>
              <a:buNone/>
            </a:pPr>
            <a:r>
              <a:rPr lang="en-US" altLang="en-US"/>
              <a:t>original image (Lena)</a:t>
            </a:r>
          </a:p>
        </p:txBody>
      </p:sp>
      <p:pic>
        <p:nvPicPr>
          <p:cNvPr id="69635" name="Picture 4" descr="lena">
            <a:extLst>
              <a:ext uri="{FF2B5EF4-FFF2-40B4-BE49-F238E27FC236}">
                <a16:creationId xmlns:a16="http://schemas.microsoft.com/office/drawing/2014/main" id="{B23C80D4-B04C-1643-AE98-87280BF2B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250950"/>
            <a:ext cx="438785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B5F6A628-B6B9-FE41-83C4-6E5F18604464}"/>
              </a:ext>
            </a:extLst>
          </p:cNvPr>
          <p:cNvSpPr>
            <a:spLocks noGrp="1" noChangeArrowheads="1"/>
          </p:cNvSpPr>
          <p:nvPr>
            <p:ph type="title"/>
          </p:nvPr>
        </p:nvSpPr>
        <p:spPr/>
        <p:txBody>
          <a:bodyPr/>
          <a:lstStyle/>
          <a:p>
            <a:r>
              <a:rPr lang="en-US" altLang="en-US"/>
              <a:t>Derivative of Gaussian filter</a:t>
            </a:r>
          </a:p>
        </p:txBody>
      </p:sp>
      <p:pic>
        <p:nvPicPr>
          <p:cNvPr id="71682" name="Picture 4">
            <a:extLst>
              <a:ext uri="{FF2B5EF4-FFF2-40B4-BE49-F238E27FC236}">
                <a16:creationId xmlns:a16="http://schemas.microsoft.com/office/drawing/2014/main" id="{F35248EB-B16A-3E42-BB3C-0B143469B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6482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Picture 5">
            <a:extLst>
              <a:ext uri="{FF2B5EF4-FFF2-40B4-BE49-F238E27FC236}">
                <a16:creationId xmlns:a16="http://schemas.microsoft.com/office/drawing/2014/main" id="{624F45D8-8236-7949-9558-8B4996B7FD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46482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6">
            <a:extLst>
              <a:ext uri="{FF2B5EF4-FFF2-40B4-BE49-F238E27FC236}">
                <a16:creationId xmlns:a16="http://schemas.microsoft.com/office/drawing/2014/main" id="{9985DA09-044E-2C4A-BD73-57ABB85D10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113" y="1219200"/>
            <a:ext cx="3503612"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7">
            <a:extLst>
              <a:ext uri="{FF2B5EF4-FFF2-40B4-BE49-F238E27FC236}">
                <a16:creationId xmlns:a16="http://schemas.microsoft.com/office/drawing/2014/main" id="{0E666E25-E380-334D-A965-0EE2AC9171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1219200"/>
            <a:ext cx="3363913"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Text Box 8">
            <a:extLst>
              <a:ext uri="{FF2B5EF4-FFF2-40B4-BE49-F238E27FC236}">
                <a16:creationId xmlns:a16="http://schemas.microsoft.com/office/drawing/2014/main" id="{E85E5C3E-B60B-F14A-AA23-A26A19F776AE}"/>
              </a:ext>
            </a:extLst>
          </p:cNvPr>
          <p:cNvSpPr txBox="1">
            <a:spLocks noChangeArrowheads="1"/>
          </p:cNvSpPr>
          <p:nvPr/>
        </p:nvSpPr>
        <p:spPr bwMode="auto">
          <a:xfrm>
            <a:off x="2117725" y="4078288"/>
            <a:ext cx="1249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800" i="1">
                <a:latin typeface="Arial" panose="020B0604020202020204" pitchFamily="34" charset="0"/>
              </a:rPr>
              <a:t>x</a:t>
            </a:r>
            <a:r>
              <a:rPr lang="en-US" altLang="en-US" sz="1800">
                <a:latin typeface="Arial" panose="020B0604020202020204" pitchFamily="34" charset="0"/>
              </a:rPr>
              <a:t>-direction</a:t>
            </a:r>
          </a:p>
        </p:txBody>
      </p:sp>
      <p:sp>
        <p:nvSpPr>
          <p:cNvPr id="71687" name="Text Box 9">
            <a:extLst>
              <a:ext uri="{FF2B5EF4-FFF2-40B4-BE49-F238E27FC236}">
                <a16:creationId xmlns:a16="http://schemas.microsoft.com/office/drawing/2014/main" id="{3E8459F4-B6FA-C74B-A39C-1D21AB253457}"/>
              </a:ext>
            </a:extLst>
          </p:cNvPr>
          <p:cNvSpPr txBox="1">
            <a:spLocks noChangeArrowheads="1"/>
          </p:cNvSpPr>
          <p:nvPr/>
        </p:nvSpPr>
        <p:spPr bwMode="auto">
          <a:xfrm>
            <a:off x="5570538" y="4038600"/>
            <a:ext cx="1249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800" i="1">
                <a:latin typeface="Arial" panose="020B0604020202020204" pitchFamily="34" charset="0"/>
              </a:rPr>
              <a:t>y</a:t>
            </a:r>
            <a:r>
              <a:rPr lang="en-US" altLang="en-US" sz="1800">
                <a:latin typeface="Arial" panose="020B0604020202020204" pitchFamily="34" charset="0"/>
              </a:rPr>
              <a:t>-direction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a:extLst>
              <a:ext uri="{FF2B5EF4-FFF2-40B4-BE49-F238E27FC236}">
                <a16:creationId xmlns:a16="http://schemas.microsoft.com/office/drawing/2014/main" id="{D3CA2B37-C4E3-C342-98AA-49DBC010342A}"/>
              </a:ext>
            </a:extLst>
          </p:cNvPr>
          <p:cNvSpPr>
            <a:spLocks noGrp="1" noChangeArrowheads="1"/>
          </p:cNvSpPr>
          <p:nvPr>
            <p:ph type="title"/>
          </p:nvPr>
        </p:nvSpPr>
        <p:spPr/>
        <p:txBody>
          <a:bodyPr/>
          <a:lstStyle/>
          <a:p>
            <a:r>
              <a:rPr lang="en-US" altLang="en-US"/>
              <a:t>Compute gradients</a:t>
            </a:r>
          </a:p>
        </p:txBody>
      </p:sp>
      <p:pic>
        <p:nvPicPr>
          <p:cNvPr id="73730" name="Picture 4" descr="C:\Documents and Settings\Derek Hoiem\My Documents\Classes\Spring10 - Computer Vision\figs\7\lena_gmag.png">
            <a:extLst>
              <a:ext uri="{FF2B5EF4-FFF2-40B4-BE49-F238E27FC236}">
                <a16:creationId xmlns:a16="http://schemas.microsoft.com/office/drawing/2014/main" id="{56CB6E58-5C59-C14A-80F0-1143497BE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981200"/>
            <a:ext cx="2925763"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5" descr="C:\Documents and Settings\Derek Hoiem\My Documents\Classes\Spring10 - Computer Vision\figs\7\lena_gmag_x.png">
            <a:extLst>
              <a:ext uri="{FF2B5EF4-FFF2-40B4-BE49-F238E27FC236}">
                <a16:creationId xmlns:a16="http://schemas.microsoft.com/office/drawing/2014/main" id="{8CEB77F5-EA02-A241-B825-F30796372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1200"/>
            <a:ext cx="2925763"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6" descr="C:\Documents and Settings\Derek Hoiem\My Documents\Classes\Spring10 - Computer Vision\figs\7\lena_gmag_y.png">
            <a:extLst>
              <a:ext uri="{FF2B5EF4-FFF2-40B4-BE49-F238E27FC236}">
                <a16:creationId xmlns:a16="http://schemas.microsoft.com/office/drawing/2014/main" id="{9809A123-1AE6-A04E-9EAC-25018A9ED4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981200"/>
            <a:ext cx="2925763"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3" name="TextBox 6">
            <a:extLst>
              <a:ext uri="{FF2B5EF4-FFF2-40B4-BE49-F238E27FC236}">
                <a16:creationId xmlns:a16="http://schemas.microsoft.com/office/drawing/2014/main" id="{B64141A9-A407-D34F-974A-71D3E0A2FFCF}"/>
              </a:ext>
            </a:extLst>
          </p:cNvPr>
          <p:cNvSpPr txBox="1">
            <a:spLocks noChangeArrowheads="1"/>
          </p:cNvSpPr>
          <p:nvPr/>
        </p:nvSpPr>
        <p:spPr bwMode="auto">
          <a:xfrm>
            <a:off x="0" y="4876800"/>
            <a:ext cx="3124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lgn="ctr" eaLnBrk="1" hangingPunct="1">
              <a:spcBef>
                <a:spcPct val="0"/>
              </a:spcBef>
              <a:buFontTx/>
              <a:buNone/>
            </a:pPr>
            <a:r>
              <a:rPr lang="en-US" altLang="en-US" sz="1800">
                <a:latin typeface="Arial" panose="020B0604020202020204" pitchFamily="34" charset="0"/>
              </a:rPr>
              <a:t>X-Derivative of Gaussian</a:t>
            </a:r>
          </a:p>
        </p:txBody>
      </p:sp>
      <p:sp>
        <p:nvSpPr>
          <p:cNvPr id="73734" name="TextBox 7">
            <a:extLst>
              <a:ext uri="{FF2B5EF4-FFF2-40B4-BE49-F238E27FC236}">
                <a16:creationId xmlns:a16="http://schemas.microsoft.com/office/drawing/2014/main" id="{86C5766F-FB59-B546-B7B4-27029C8731BE}"/>
              </a:ext>
            </a:extLst>
          </p:cNvPr>
          <p:cNvSpPr txBox="1">
            <a:spLocks noChangeArrowheads="1"/>
          </p:cNvSpPr>
          <p:nvPr/>
        </p:nvSpPr>
        <p:spPr bwMode="auto">
          <a:xfrm>
            <a:off x="2971800" y="4876800"/>
            <a:ext cx="3124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lgn="ctr" eaLnBrk="1" hangingPunct="1">
              <a:spcBef>
                <a:spcPct val="0"/>
              </a:spcBef>
              <a:buFontTx/>
              <a:buNone/>
            </a:pPr>
            <a:r>
              <a:rPr lang="en-US" altLang="en-US" sz="1800">
                <a:latin typeface="Arial" panose="020B0604020202020204" pitchFamily="34" charset="0"/>
              </a:rPr>
              <a:t>Y-Derivative of Gaussian</a:t>
            </a:r>
          </a:p>
        </p:txBody>
      </p:sp>
      <p:sp>
        <p:nvSpPr>
          <p:cNvPr id="73735" name="TextBox 8">
            <a:extLst>
              <a:ext uri="{FF2B5EF4-FFF2-40B4-BE49-F238E27FC236}">
                <a16:creationId xmlns:a16="http://schemas.microsoft.com/office/drawing/2014/main" id="{840CA104-49E0-2B45-A307-FEDC5ACB93FE}"/>
              </a:ext>
            </a:extLst>
          </p:cNvPr>
          <p:cNvSpPr txBox="1">
            <a:spLocks noChangeArrowheads="1"/>
          </p:cNvSpPr>
          <p:nvPr/>
        </p:nvSpPr>
        <p:spPr bwMode="auto">
          <a:xfrm>
            <a:off x="6096000" y="4876800"/>
            <a:ext cx="3124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lgn="ctr" eaLnBrk="1" hangingPunct="1">
              <a:spcBef>
                <a:spcPct val="0"/>
              </a:spcBef>
              <a:buFontTx/>
              <a:buNone/>
            </a:pPr>
            <a:r>
              <a:rPr lang="en-US" altLang="en-US" sz="1800">
                <a:latin typeface="Arial" panose="020B0604020202020204" pitchFamily="34" charset="0"/>
              </a:rPr>
              <a:t>Gradient Magnitude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71F7B246-AC6F-314E-AEC4-1A8BB1EE252F}"/>
              </a:ext>
            </a:extLst>
          </p:cNvPr>
          <p:cNvSpPr>
            <a:spLocks noGrp="1" noChangeArrowheads="1"/>
          </p:cNvSpPr>
          <p:nvPr>
            <p:ph type="title"/>
          </p:nvPr>
        </p:nvSpPr>
        <p:spPr/>
        <p:txBody>
          <a:bodyPr/>
          <a:lstStyle/>
          <a:p>
            <a:r>
              <a:rPr lang="en-US" altLang="en-US"/>
              <a:t>Get orientation at each pixel</a:t>
            </a:r>
          </a:p>
        </p:txBody>
      </p:sp>
      <p:sp>
        <p:nvSpPr>
          <p:cNvPr id="74754" name="Content Placeholder 2">
            <a:extLst>
              <a:ext uri="{FF2B5EF4-FFF2-40B4-BE49-F238E27FC236}">
                <a16:creationId xmlns:a16="http://schemas.microsoft.com/office/drawing/2014/main" id="{7053C0AB-AD65-0B49-90AA-322EE64A4F8A}"/>
              </a:ext>
            </a:extLst>
          </p:cNvPr>
          <p:cNvSpPr>
            <a:spLocks noGrp="1" noChangeArrowheads="1"/>
          </p:cNvSpPr>
          <p:nvPr>
            <p:ph idx="1"/>
          </p:nvPr>
        </p:nvSpPr>
        <p:spPr/>
        <p:txBody>
          <a:bodyPr/>
          <a:lstStyle/>
          <a:p>
            <a:r>
              <a:rPr lang="en-US" altLang="en-US" sz="2400"/>
              <a:t>Threshold at minimum level</a:t>
            </a:r>
          </a:p>
          <a:p>
            <a:r>
              <a:rPr lang="en-US" altLang="en-US" sz="2400"/>
              <a:t>Get orientation</a:t>
            </a:r>
          </a:p>
        </p:txBody>
      </p:sp>
      <p:pic>
        <p:nvPicPr>
          <p:cNvPr id="74755" name="Picture 2" descr="C:\Documents and Settings\Derek Hoiem\My Documents\Classes\Spring10 - Computer Vision\figs\7\lena_edge_dir.png">
            <a:extLst>
              <a:ext uri="{FF2B5EF4-FFF2-40B4-BE49-F238E27FC236}">
                <a16:creationId xmlns:a16="http://schemas.microsoft.com/office/drawing/2014/main" id="{2B3E5B1C-D976-7D43-9DCD-08716A8BB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812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TextBox 8">
            <a:extLst>
              <a:ext uri="{FF2B5EF4-FFF2-40B4-BE49-F238E27FC236}">
                <a16:creationId xmlns:a16="http://schemas.microsoft.com/office/drawing/2014/main" id="{32849F23-C965-9F41-80B7-768EB2A70D56}"/>
              </a:ext>
            </a:extLst>
          </p:cNvPr>
          <p:cNvSpPr txBox="1">
            <a:spLocks noChangeArrowheads="1"/>
          </p:cNvSpPr>
          <p:nvPr/>
        </p:nvSpPr>
        <p:spPr bwMode="auto">
          <a:xfrm>
            <a:off x="5791200" y="2057400"/>
            <a:ext cx="2992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2400">
                <a:latin typeface="Arial" panose="020B0604020202020204" pitchFamily="34" charset="0"/>
              </a:rPr>
              <a:t>theta = atan2(gy, gx)</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2">
            <a:extLst>
              <a:ext uri="{FF2B5EF4-FFF2-40B4-BE49-F238E27FC236}">
                <a16:creationId xmlns:a16="http://schemas.microsoft.com/office/drawing/2014/main" id="{E0C3D575-3F2E-FB48-AB15-19F734D84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00200"/>
            <a:ext cx="4800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Picture 4">
            <a:extLst>
              <a:ext uri="{FF2B5EF4-FFF2-40B4-BE49-F238E27FC236}">
                <a16:creationId xmlns:a16="http://schemas.microsoft.com/office/drawing/2014/main" id="{2E749215-20A3-9840-990D-3872245D08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3528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Picture 5">
            <a:extLst>
              <a:ext uri="{FF2B5EF4-FFF2-40B4-BE49-F238E27FC236}">
                <a16:creationId xmlns:a16="http://schemas.microsoft.com/office/drawing/2014/main" id="{E42A8085-E1F2-7444-BECA-1EC3E597C8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33528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ectangle 7">
            <a:extLst>
              <a:ext uri="{FF2B5EF4-FFF2-40B4-BE49-F238E27FC236}">
                <a16:creationId xmlns:a16="http://schemas.microsoft.com/office/drawing/2014/main" id="{C174364D-B940-5442-9092-9016CC18260D}"/>
              </a:ext>
            </a:extLst>
          </p:cNvPr>
          <p:cNvSpPr>
            <a:spLocks noGrp="1" noChangeArrowheads="1"/>
          </p:cNvSpPr>
          <p:nvPr>
            <p:ph type="title"/>
          </p:nvPr>
        </p:nvSpPr>
        <p:spPr/>
        <p:txBody>
          <a:bodyPr>
            <a:normAutofit fontScale="90000"/>
          </a:bodyPr>
          <a:lstStyle/>
          <a:p>
            <a:pPr>
              <a:defRPr/>
            </a:pPr>
            <a:r>
              <a:rPr lang="en-US" dirty="0">
                <a:ea typeface="+mj-ea"/>
                <a:cs typeface="+mj-cs"/>
              </a:rPr>
              <a:t>Non-maximum suppression for each orientation</a:t>
            </a:r>
          </a:p>
        </p:txBody>
      </p:sp>
      <p:sp>
        <p:nvSpPr>
          <p:cNvPr id="75781" name="Rectangle 9">
            <a:extLst>
              <a:ext uri="{FF2B5EF4-FFF2-40B4-BE49-F238E27FC236}">
                <a16:creationId xmlns:a16="http://schemas.microsoft.com/office/drawing/2014/main" id="{350BC153-1D80-204F-8830-82F903D987E1}"/>
              </a:ext>
            </a:extLst>
          </p:cNvPr>
          <p:cNvSpPr>
            <a:spLocks noChangeArrowheads="1"/>
          </p:cNvSpPr>
          <p:nvPr/>
        </p:nvSpPr>
        <p:spPr bwMode="auto">
          <a:xfrm>
            <a:off x="5562600" y="1417638"/>
            <a:ext cx="35814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600" dirty="0">
                <a:latin typeface="Arial" panose="020B0604020202020204" pitchFamily="34" charset="0"/>
              </a:rPr>
              <a:t>At q, we have a maximum if the value is larger than those at both p and at r. </a:t>
            </a:r>
          </a:p>
          <a:p>
            <a:pPr eaLnBrk="1" hangingPunct="1">
              <a:spcBef>
                <a:spcPct val="0"/>
              </a:spcBef>
              <a:buFontTx/>
              <a:buNone/>
            </a:pPr>
            <a:endParaRPr lang="en-US" altLang="en-US" sz="1600" dirty="0">
              <a:latin typeface="Arial" panose="020B0604020202020204" pitchFamily="34" charset="0"/>
            </a:endParaRPr>
          </a:p>
          <a:p>
            <a:pPr eaLnBrk="1" hangingPunct="1">
              <a:spcBef>
                <a:spcPct val="0"/>
              </a:spcBef>
              <a:buFontTx/>
              <a:buNone/>
            </a:pPr>
            <a:r>
              <a:rPr lang="en-US" altLang="en-US" sz="1600" dirty="0">
                <a:latin typeface="Arial" panose="020B0604020202020204" pitchFamily="34" charset="0"/>
              </a:rPr>
              <a:t>Interpolate to get these values.</a:t>
            </a:r>
          </a:p>
          <a:p>
            <a:pPr eaLnBrk="1" hangingPunct="1">
              <a:spcBef>
                <a:spcPct val="0"/>
              </a:spcBef>
              <a:buFontTx/>
              <a:buNone/>
            </a:pPr>
            <a:endParaRPr lang="en-US" sz="1600" dirty="0">
              <a:latin typeface="Arial" panose="020B0604020202020204" pitchFamily="34" charset="0"/>
              <a:cs typeface="Arial" panose="020B0604020202020204" pitchFamily="34" charset="0"/>
            </a:endParaRPr>
          </a:p>
          <a:p>
            <a:pPr eaLnBrk="1" hangingPunct="1">
              <a:spcBef>
                <a:spcPct val="0"/>
              </a:spcBef>
              <a:buFontTx/>
              <a:buNone/>
            </a:pPr>
            <a:r>
              <a:rPr lang="en-US" sz="1600" dirty="0">
                <a:latin typeface="Arial" panose="020B0604020202020204" pitchFamily="34" charset="0"/>
                <a:cs typeface="Arial" panose="020B0604020202020204" pitchFamily="34" charset="0"/>
              </a:rPr>
              <a:t>Select the single maximum point across the width of an edge</a:t>
            </a:r>
            <a:endParaRPr lang="en-US" altLang="en-US" sz="2800" dirty="0">
              <a:latin typeface="Arial" panose="020B0604020202020204" pitchFamily="34" charset="0"/>
              <a:cs typeface="Arial" panose="020B0604020202020204" pitchFamily="34" charset="0"/>
            </a:endParaRPr>
          </a:p>
        </p:txBody>
      </p:sp>
      <p:sp>
        <p:nvSpPr>
          <p:cNvPr id="4" name="Rectangle 9">
            <a:extLst>
              <a:ext uri="{FF2B5EF4-FFF2-40B4-BE49-F238E27FC236}">
                <a16:creationId xmlns:a16="http://schemas.microsoft.com/office/drawing/2014/main" id="{BE8CCCD7-728A-0FAB-3A2B-A2506BB2A97A}"/>
              </a:ext>
            </a:extLst>
          </p:cNvPr>
          <p:cNvSpPr>
            <a:spLocks noChangeArrowheads="1"/>
          </p:cNvSpPr>
          <p:nvPr/>
        </p:nvSpPr>
        <p:spPr bwMode="auto">
          <a:xfrm>
            <a:off x="5686424" y="5077459"/>
            <a:ext cx="30765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600" dirty="0">
                <a:latin typeface="Arial" panose="020B0604020202020204" pitchFamily="34" charset="0"/>
              </a:rPr>
              <a:t>A variant is to use Laplacian zero crossing along the gradient direction.</a:t>
            </a:r>
          </a:p>
        </p:txBody>
      </p:sp>
      <p:pic>
        <p:nvPicPr>
          <p:cNvPr id="6" name="Picture 5" descr="Diagram&#10;&#10;Description automatically generated with medium confidence">
            <a:extLst>
              <a:ext uri="{FF2B5EF4-FFF2-40B4-BE49-F238E27FC236}">
                <a16:creationId xmlns:a16="http://schemas.microsoft.com/office/drawing/2014/main" id="{C5EF52EB-922B-69F0-902E-1FD3ECE3E9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6424" y="5951021"/>
            <a:ext cx="3228976" cy="67122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2">
            <a:extLst>
              <a:ext uri="{FF2B5EF4-FFF2-40B4-BE49-F238E27FC236}">
                <a16:creationId xmlns:a16="http://schemas.microsoft.com/office/drawing/2014/main" id="{3B766400-3D0E-9A4B-8164-5543ECCBEE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296988"/>
            <a:ext cx="4818062" cy="480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6" name="Picture 4">
            <a:extLst>
              <a:ext uri="{FF2B5EF4-FFF2-40B4-BE49-F238E27FC236}">
                <a16:creationId xmlns:a16="http://schemas.microsoft.com/office/drawing/2014/main" id="{26C9A82B-366E-3B42-81A0-C5659E48C0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638" y="52578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Picture 5">
            <a:extLst>
              <a:ext uri="{FF2B5EF4-FFF2-40B4-BE49-F238E27FC236}">
                <a16:creationId xmlns:a16="http://schemas.microsoft.com/office/drawing/2014/main" id="{23FF0092-36BE-A646-9710-F2830B7681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9038" y="52578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 Box 6">
            <a:extLst>
              <a:ext uri="{FF2B5EF4-FFF2-40B4-BE49-F238E27FC236}">
                <a16:creationId xmlns:a16="http://schemas.microsoft.com/office/drawing/2014/main" id="{3AF8F34E-DBE0-6E4C-8932-DE9F21A918E1}"/>
              </a:ext>
            </a:extLst>
          </p:cNvPr>
          <p:cNvSpPr txBox="1">
            <a:spLocks noChangeArrowheads="1"/>
          </p:cNvSpPr>
          <p:nvPr/>
        </p:nvSpPr>
        <p:spPr bwMode="auto">
          <a:xfrm>
            <a:off x="5791200" y="1295400"/>
            <a:ext cx="32766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800" dirty="0">
                <a:latin typeface="Arial" panose="020B0604020202020204" pitchFamily="34" charset="0"/>
              </a:rPr>
              <a:t>Assume the marked point is an edge point.  Then we construct the tangent to the edge curve (which is normal to the gradient at that point) and use this to predict the next points (here either r or s). </a:t>
            </a:r>
          </a:p>
        </p:txBody>
      </p:sp>
      <p:sp>
        <p:nvSpPr>
          <p:cNvPr id="77829" name="Rectangle 7">
            <a:extLst>
              <a:ext uri="{FF2B5EF4-FFF2-40B4-BE49-F238E27FC236}">
                <a16:creationId xmlns:a16="http://schemas.microsoft.com/office/drawing/2014/main" id="{F1A17B27-1D41-3040-BE22-96A34A8270B3}"/>
              </a:ext>
            </a:extLst>
          </p:cNvPr>
          <p:cNvSpPr>
            <a:spLocks noGrp="1" noChangeArrowheads="1"/>
          </p:cNvSpPr>
          <p:nvPr>
            <p:ph type="title"/>
          </p:nvPr>
        </p:nvSpPr>
        <p:spPr/>
        <p:txBody>
          <a:bodyPr/>
          <a:lstStyle/>
          <a:p>
            <a:r>
              <a:rPr lang="en-US" altLang="en-US"/>
              <a:t>Edge linking</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a:extLst>
              <a:ext uri="{FF2B5EF4-FFF2-40B4-BE49-F238E27FC236}">
                <a16:creationId xmlns:a16="http://schemas.microsoft.com/office/drawing/2014/main" id="{DCE28276-B40C-484C-A6D1-2EA59565A154}"/>
              </a:ext>
            </a:extLst>
          </p:cNvPr>
          <p:cNvSpPr>
            <a:spLocks noGrp="1" noChangeArrowheads="1"/>
          </p:cNvSpPr>
          <p:nvPr>
            <p:ph type="title"/>
          </p:nvPr>
        </p:nvSpPr>
        <p:spPr/>
        <p:txBody>
          <a:bodyPr/>
          <a:lstStyle/>
          <a:p>
            <a:r>
              <a:rPr lang="en-US" altLang="en-US"/>
              <a:t>Sidebar: Bilinear Interpolation</a:t>
            </a:r>
          </a:p>
        </p:txBody>
      </p:sp>
      <p:pic>
        <p:nvPicPr>
          <p:cNvPr id="79874" name="Picture 2" descr="File:Bilin2.png">
            <a:extLst>
              <a:ext uri="{FF2B5EF4-FFF2-40B4-BE49-F238E27FC236}">
                <a16:creationId xmlns:a16="http://schemas.microsoft.com/office/drawing/2014/main" id="{3BC6FDF6-1744-4241-A5B7-ECBFEE4C1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7288" y="1981200"/>
            <a:ext cx="4024312"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5" name="Picture 4" descr="http://upload.wikimedia.org/wikipedia/commons/thumb/e/e7/Bilinear_interpolation.png/220px-Bilinear_interpolation.png">
            <a:extLst>
              <a:ext uri="{FF2B5EF4-FFF2-40B4-BE49-F238E27FC236}">
                <a16:creationId xmlns:a16="http://schemas.microsoft.com/office/drawing/2014/main" id="{9FD257BD-F31C-A141-9E7E-CA2E837FD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86000"/>
            <a:ext cx="3505200"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6" name="Picture 6" descr=" f(x,y) \approx \begin{bmatrix}&#10;1-x &amp; x \end{bmatrix} \begin{bmatrix}&#10;f(0,0) &amp; f(0,1) \\&#10;f(1,0) &amp; f(1,1) \end{bmatrix} \begin{bmatrix}&#10;1-y \\&#10;y \end{bmatrix}.">
            <a:extLst>
              <a:ext uri="{FF2B5EF4-FFF2-40B4-BE49-F238E27FC236}">
                <a16:creationId xmlns:a16="http://schemas.microsoft.com/office/drawing/2014/main" id="{B3736729-2D44-F047-BA09-EF9C24DD38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295400"/>
            <a:ext cx="58181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TextBox 6">
            <a:extLst>
              <a:ext uri="{FF2B5EF4-FFF2-40B4-BE49-F238E27FC236}">
                <a16:creationId xmlns:a16="http://schemas.microsoft.com/office/drawing/2014/main" id="{D11BF92B-88A3-9E4E-BF50-95709A3CA01C}"/>
              </a:ext>
            </a:extLst>
          </p:cNvPr>
          <p:cNvSpPr txBox="1">
            <a:spLocks noChangeArrowheads="1"/>
          </p:cNvSpPr>
          <p:nvPr/>
        </p:nvSpPr>
        <p:spPr bwMode="auto">
          <a:xfrm>
            <a:off x="1752600" y="6103938"/>
            <a:ext cx="5095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800" dirty="0">
                <a:latin typeface="Arial" panose="020B0604020202020204" pitchFamily="34" charset="0"/>
                <a:hlinkClick r:id="rId5">
                  <a:extLst>
                    <a:ext uri="{A12FA001-AC4F-418D-AE19-62706E023703}">
                      <ahyp:hlinkClr xmlns:ahyp="http://schemas.microsoft.com/office/drawing/2018/hyperlinkcolor" val="tx"/>
                    </a:ext>
                  </a:extLst>
                </a:hlinkClick>
              </a:rPr>
              <a:t>http://en.wikipedia.org/wiki/Bilinear_interpolation</a:t>
            </a:r>
            <a:endParaRPr lang="en-US" altLang="en-US" sz="1800" dirty="0">
              <a:latin typeface="Arial" panose="020B0604020202020204" pitchFamily="34" charset="0"/>
            </a:endParaRP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C1E83EA1-C1D5-1E47-BA0F-62E97F61A506}"/>
              </a:ext>
            </a:extLst>
          </p:cNvPr>
          <p:cNvSpPr>
            <a:spLocks noGrp="1" noChangeArrowheads="1"/>
          </p:cNvSpPr>
          <p:nvPr>
            <p:ph type="title"/>
          </p:nvPr>
        </p:nvSpPr>
        <p:spPr/>
        <p:txBody>
          <a:bodyPr/>
          <a:lstStyle/>
          <a:p>
            <a:r>
              <a:rPr lang="en-US" altLang="en-US"/>
              <a:t>Sidebar: Interpolation options</a:t>
            </a:r>
          </a:p>
        </p:txBody>
      </p:sp>
      <p:sp>
        <p:nvSpPr>
          <p:cNvPr id="80898" name="Content Placeholder 2">
            <a:extLst>
              <a:ext uri="{FF2B5EF4-FFF2-40B4-BE49-F238E27FC236}">
                <a16:creationId xmlns:a16="http://schemas.microsoft.com/office/drawing/2014/main" id="{A28C042B-7E5A-EF45-B943-01F6AD41C891}"/>
              </a:ext>
            </a:extLst>
          </p:cNvPr>
          <p:cNvSpPr>
            <a:spLocks noGrp="1" noChangeArrowheads="1"/>
          </p:cNvSpPr>
          <p:nvPr>
            <p:ph idx="1"/>
          </p:nvPr>
        </p:nvSpPr>
        <p:spPr>
          <a:xfrm>
            <a:off x="457200" y="1447800"/>
            <a:ext cx="6172200" cy="5029200"/>
          </a:xfrm>
        </p:spPr>
        <p:txBody>
          <a:bodyPr/>
          <a:lstStyle/>
          <a:p>
            <a:pPr>
              <a:lnSpc>
                <a:spcPct val="80000"/>
              </a:lnSpc>
            </a:pPr>
            <a:r>
              <a:rPr lang="en-US" altLang="en-US" sz="2400"/>
              <a:t>imx2 = imresize(im, 2, interpolation_type)</a:t>
            </a:r>
          </a:p>
          <a:p>
            <a:pPr>
              <a:lnSpc>
                <a:spcPct val="80000"/>
              </a:lnSpc>
            </a:pPr>
            <a:endParaRPr lang="en-US" altLang="en-US" sz="2400"/>
          </a:p>
          <a:p>
            <a:pPr>
              <a:lnSpc>
                <a:spcPct val="80000"/>
              </a:lnSpc>
            </a:pPr>
            <a:r>
              <a:rPr lang="en-US" altLang="en-US" sz="2400"/>
              <a:t>‘nearest’ </a:t>
            </a:r>
          </a:p>
          <a:p>
            <a:pPr lvl="1">
              <a:lnSpc>
                <a:spcPct val="80000"/>
              </a:lnSpc>
            </a:pPr>
            <a:r>
              <a:rPr lang="en-US" altLang="en-US" sz="2000"/>
              <a:t>Copy value from nearest known</a:t>
            </a:r>
          </a:p>
          <a:p>
            <a:pPr lvl="1">
              <a:lnSpc>
                <a:spcPct val="80000"/>
              </a:lnSpc>
            </a:pPr>
            <a:r>
              <a:rPr lang="en-US" altLang="en-US" sz="2000"/>
              <a:t>Very fast but creates blocky edges</a:t>
            </a:r>
          </a:p>
          <a:p>
            <a:pPr>
              <a:lnSpc>
                <a:spcPct val="80000"/>
              </a:lnSpc>
            </a:pPr>
            <a:endParaRPr lang="en-US" altLang="en-US" sz="2400"/>
          </a:p>
          <a:p>
            <a:pPr>
              <a:lnSpc>
                <a:spcPct val="80000"/>
              </a:lnSpc>
            </a:pPr>
            <a:r>
              <a:rPr lang="en-US" altLang="en-US" sz="2400"/>
              <a:t>‘bilinear’</a:t>
            </a:r>
          </a:p>
          <a:p>
            <a:pPr lvl="1">
              <a:lnSpc>
                <a:spcPct val="80000"/>
              </a:lnSpc>
            </a:pPr>
            <a:r>
              <a:rPr lang="en-US" altLang="en-US" sz="2000"/>
              <a:t>Weighted average from four nearest known pixels</a:t>
            </a:r>
          </a:p>
          <a:p>
            <a:pPr lvl="1">
              <a:lnSpc>
                <a:spcPct val="80000"/>
              </a:lnSpc>
            </a:pPr>
            <a:r>
              <a:rPr lang="en-US" altLang="en-US" sz="2000"/>
              <a:t>Fast and reasonable results</a:t>
            </a:r>
          </a:p>
          <a:p>
            <a:pPr lvl="1">
              <a:lnSpc>
                <a:spcPct val="80000"/>
              </a:lnSpc>
            </a:pPr>
            <a:endParaRPr lang="en-US" altLang="en-US" sz="2000"/>
          </a:p>
          <a:p>
            <a:pPr>
              <a:lnSpc>
                <a:spcPct val="80000"/>
              </a:lnSpc>
            </a:pPr>
            <a:r>
              <a:rPr lang="en-US" altLang="en-US" sz="2400"/>
              <a:t>‘bicubic’ (default)</a:t>
            </a:r>
          </a:p>
          <a:p>
            <a:pPr lvl="1">
              <a:lnSpc>
                <a:spcPct val="80000"/>
              </a:lnSpc>
            </a:pPr>
            <a:r>
              <a:rPr lang="en-US" altLang="en-US" sz="2000"/>
              <a:t>Non-linear smoothing over larger area (4x4)</a:t>
            </a:r>
          </a:p>
          <a:p>
            <a:pPr lvl="1">
              <a:lnSpc>
                <a:spcPct val="80000"/>
              </a:lnSpc>
            </a:pPr>
            <a:r>
              <a:rPr lang="en-US" altLang="en-US" sz="2000"/>
              <a:t>Slower, visually appealing, may create negative pixel values</a:t>
            </a:r>
          </a:p>
        </p:txBody>
      </p:sp>
      <p:pic>
        <p:nvPicPr>
          <p:cNvPr id="80899" name="Picture 2" descr="http://upload.wikimedia.org/wikipedia/commons/thumb/c/c1/Nearest2DInterpolExample.png/220px-Nearest2DInterpolExample.png">
            <a:extLst>
              <a:ext uri="{FF2B5EF4-FFF2-40B4-BE49-F238E27FC236}">
                <a16:creationId xmlns:a16="http://schemas.microsoft.com/office/drawing/2014/main" id="{111C1F50-8754-604F-8727-E63B6A5D35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7338" y="1524000"/>
            <a:ext cx="20955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0" name="Picture 4" descr="http://upload.wikimedia.org/wikipedia/commons/thumb/d/d5/BicubicInterpolationExample.png/220px-BicubicInterpolationExample.png">
            <a:extLst>
              <a:ext uri="{FF2B5EF4-FFF2-40B4-BE49-F238E27FC236}">
                <a16:creationId xmlns:a16="http://schemas.microsoft.com/office/drawing/2014/main" id="{A3080247-943E-E547-A60D-DB5D634B7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7338" y="5105400"/>
            <a:ext cx="20955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6" descr="http://upload.wikimedia.org/wikipedia/commons/thumb/1/16/BilinearInterpolExample.png/220px-BilinearInterpolExample.png">
            <a:extLst>
              <a:ext uri="{FF2B5EF4-FFF2-40B4-BE49-F238E27FC236}">
                <a16:creationId xmlns:a16="http://schemas.microsoft.com/office/drawing/2014/main" id="{E9A808A3-706D-BD4E-B126-C2001833D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6225" y="3333750"/>
            <a:ext cx="2095500"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21" name="Picture 2" descr="C:\Documents and Settings\Derek Hoiem\My Documents\Classes\Spring10 - Computer Vision\figs\7\lena_edge_dir.png">
            <a:extLst>
              <a:ext uri="{FF2B5EF4-FFF2-40B4-BE49-F238E27FC236}">
                <a16:creationId xmlns:a16="http://schemas.microsoft.com/office/drawing/2014/main" id="{BBEF0270-F4F3-914F-967D-C4F70C985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812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2" name="Title 1">
            <a:extLst>
              <a:ext uri="{FF2B5EF4-FFF2-40B4-BE49-F238E27FC236}">
                <a16:creationId xmlns:a16="http://schemas.microsoft.com/office/drawing/2014/main" id="{732C8B77-8386-F742-AC35-087F467AE5B5}"/>
              </a:ext>
            </a:extLst>
          </p:cNvPr>
          <p:cNvSpPr>
            <a:spLocks noGrp="1" noChangeArrowheads="1"/>
          </p:cNvSpPr>
          <p:nvPr>
            <p:ph type="title"/>
          </p:nvPr>
        </p:nvSpPr>
        <p:spPr/>
        <p:txBody>
          <a:bodyPr/>
          <a:lstStyle/>
          <a:p>
            <a:r>
              <a:rPr lang="en-US" altLang="en-US"/>
              <a:t>Before non-max suppression</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07F6FBCF-8444-9042-9513-397B4885268B}"/>
              </a:ext>
            </a:extLst>
          </p:cNvPr>
          <p:cNvSpPr>
            <a:spLocks noGrp="1" noChangeArrowheads="1"/>
          </p:cNvSpPr>
          <p:nvPr>
            <p:ph type="title"/>
          </p:nvPr>
        </p:nvSpPr>
        <p:spPr/>
        <p:txBody>
          <a:bodyPr/>
          <a:lstStyle/>
          <a:p>
            <a:r>
              <a:rPr lang="en-US" altLang="en-US"/>
              <a:t>Origin of Edges</a:t>
            </a:r>
          </a:p>
        </p:txBody>
      </p:sp>
      <p:sp>
        <p:nvSpPr>
          <p:cNvPr id="11266" name="Rectangle 3">
            <a:extLst>
              <a:ext uri="{FF2B5EF4-FFF2-40B4-BE49-F238E27FC236}">
                <a16:creationId xmlns:a16="http://schemas.microsoft.com/office/drawing/2014/main" id="{894A57C4-53E5-AC44-B436-2207F7AB537E}"/>
              </a:ext>
            </a:extLst>
          </p:cNvPr>
          <p:cNvSpPr>
            <a:spLocks noGrp="1" noChangeArrowheads="1"/>
          </p:cNvSpPr>
          <p:nvPr>
            <p:ph type="body" idx="1"/>
          </p:nvPr>
        </p:nvSpPr>
        <p:spPr>
          <a:xfrm>
            <a:off x="685800" y="4800600"/>
            <a:ext cx="7772400" cy="1371600"/>
          </a:xfrm>
        </p:spPr>
        <p:txBody>
          <a:bodyPr/>
          <a:lstStyle/>
          <a:p>
            <a:r>
              <a:rPr lang="en-US" altLang="en-US"/>
              <a:t>Edges are caused by a variety of factors</a:t>
            </a:r>
          </a:p>
        </p:txBody>
      </p:sp>
      <p:sp>
        <p:nvSpPr>
          <p:cNvPr id="11267" name="Rectangle 4">
            <a:extLst>
              <a:ext uri="{FF2B5EF4-FFF2-40B4-BE49-F238E27FC236}">
                <a16:creationId xmlns:a16="http://schemas.microsoft.com/office/drawing/2014/main" id="{357BCB94-73A5-DB4C-8CFB-8613D6F4D00D}"/>
              </a:ext>
            </a:extLst>
          </p:cNvPr>
          <p:cNvSpPr>
            <a:spLocks noChangeArrowheads="1"/>
          </p:cNvSpPr>
          <p:nvPr/>
        </p:nvSpPr>
        <p:spPr bwMode="auto">
          <a:xfrm>
            <a:off x="1588" y="92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graphicFrame>
        <p:nvGraphicFramePr>
          <p:cNvPr id="11268" name="Object 5">
            <a:extLst>
              <a:ext uri="{FF2B5EF4-FFF2-40B4-BE49-F238E27FC236}">
                <a16:creationId xmlns:a16="http://schemas.microsoft.com/office/drawing/2014/main" id="{ACC36414-B5FB-2A42-AB78-343A25CE0819}"/>
              </a:ext>
            </a:extLst>
          </p:cNvPr>
          <p:cNvGraphicFramePr>
            <a:graphicFrameLocks noChangeAspect="1"/>
          </p:cNvGraphicFramePr>
          <p:nvPr/>
        </p:nvGraphicFramePr>
        <p:xfrm>
          <a:off x="2667000" y="1447800"/>
          <a:ext cx="2990850" cy="2857500"/>
        </p:xfrm>
        <a:graphic>
          <a:graphicData uri="http://schemas.openxmlformats.org/presentationml/2006/ole">
            <mc:AlternateContent xmlns:mc="http://schemas.openxmlformats.org/markup-compatibility/2006">
              <mc:Choice xmlns:v="urn:schemas-microsoft-com:vml" Requires="v">
                <p:oleObj name="Photo Editor Photo" r:id="rId3" imgW="3987800" imgH="3810000" progId="">
                  <p:embed/>
                </p:oleObj>
              </mc:Choice>
              <mc:Fallback>
                <p:oleObj name="Photo Editor Photo" r:id="rId3" imgW="3987800" imgH="381000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447800"/>
                        <a:ext cx="299085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1269" name="Text Box 6">
            <a:extLst>
              <a:ext uri="{FF2B5EF4-FFF2-40B4-BE49-F238E27FC236}">
                <a16:creationId xmlns:a16="http://schemas.microsoft.com/office/drawing/2014/main" id="{FD547DE3-C7E5-3C40-B1BC-169CC553B90B}"/>
              </a:ext>
            </a:extLst>
          </p:cNvPr>
          <p:cNvSpPr txBox="1">
            <a:spLocks noChangeArrowheads="1"/>
          </p:cNvSpPr>
          <p:nvPr/>
        </p:nvSpPr>
        <p:spPr bwMode="auto">
          <a:xfrm>
            <a:off x="5638800" y="2330450"/>
            <a:ext cx="18653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600">
                <a:latin typeface="Arial" panose="020B0604020202020204" pitchFamily="34" charset="0"/>
              </a:rPr>
              <a:t>depth discontinuity</a:t>
            </a:r>
          </a:p>
        </p:txBody>
      </p:sp>
      <p:sp>
        <p:nvSpPr>
          <p:cNvPr id="11270" name="Text Box 7">
            <a:extLst>
              <a:ext uri="{FF2B5EF4-FFF2-40B4-BE49-F238E27FC236}">
                <a16:creationId xmlns:a16="http://schemas.microsoft.com/office/drawing/2014/main" id="{AE5D1EC4-A09A-3241-BED1-791200300D24}"/>
              </a:ext>
            </a:extLst>
          </p:cNvPr>
          <p:cNvSpPr txBox="1">
            <a:spLocks noChangeArrowheads="1"/>
          </p:cNvSpPr>
          <p:nvPr/>
        </p:nvSpPr>
        <p:spPr bwMode="auto">
          <a:xfrm>
            <a:off x="5638800" y="2971800"/>
            <a:ext cx="2520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600">
                <a:latin typeface="Arial" panose="020B0604020202020204" pitchFamily="34" charset="0"/>
              </a:rPr>
              <a:t>surface color discontinuity</a:t>
            </a:r>
          </a:p>
        </p:txBody>
      </p:sp>
      <p:sp>
        <p:nvSpPr>
          <p:cNvPr id="11271" name="Text Box 8">
            <a:extLst>
              <a:ext uri="{FF2B5EF4-FFF2-40B4-BE49-F238E27FC236}">
                <a16:creationId xmlns:a16="http://schemas.microsoft.com/office/drawing/2014/main" id="{965E06A8-C010-D140-9FF2-49589AB94DC8}"/>
              </a:ext>
            </a:extLst>
          </p:cNvPr>
          <p:cNvSpPr txBox="1">
            <a:spLocks noChangeArrowheads="1"/>
          </p:cNvSpPr>
          <p:nvPr/>
        </p:nvSpPr>
        <p:spPr bwMode="auto">
          <a:xfrm>
            <a:off x="5638800" y="3625850"/>
            <a:ext cx="2370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600">
                <a:latin typeface="Arial" panose="020B0604020202020204" pitchFamily="34" charset="0"/>
              </a:rPr>
              <a:t>illumination discontinuity</a:t>
            </a:r>
          </a:p>
        </p:txBody>
      </p:sp>
      <p:sp>
        <p:nvSpPr>
          <p:cNvPr id="11272" name="Text Box 9">
            <a:extLst>
              <a:ext uri="{FF2B5EF4-FFF2-40B4-BE49-F238E27FC236}">
                <a16:creationId xmlns:a16="http://schemas.microsoft.com/office/drawing/2014/main" id="{7CFA1FFB-AFC8-1D40-BBF1-166D6FAF3003}"/>
              </a:ext>
            </a:extLst>
          </p:cNvPr>
          <p:cNvSpPr txBox="1">
            <a:spLocks noChangeArrowheads="1"/>
          </p:cNvSpPr>
          <p:nvPr/>
        </p:nvSpPr>
        <p:spPr bwMode="auto">
          <a:xfrm>
            <a:off x="5638800" y="1676400"/>
            <a:ext cx="2701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600">
                <a:latin typeface="Arial" panose="020B0604020202020204" pitchFamily="34" charset="0"/>
              </a:rPr>
              <a:t>surface normal discontinuity</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1BBE3AA8-39AC-4845-B13D-E7589937A024}"/>
              </a:ext>
            </a:extLst>
          </p:cNvPr>
          <p:cNvSpPr>
            <a:spLocks noGrp="1" noChangeArrowheads="1"/>
          </p:cNvSpPr>
          <p:nvPr>
            <p:ph type="title"/>
          </p:nvPr>
        </p:nvSpPr>
        <p:spPr/>
        <p:txBody>
          <a:bodyPr/>
          <a:lstStyle/>
          <a:p>
            <a:r>
              <a:rPr lang="en-US" altLang="en-US"/>
              <a:t>After non-max suppression</a:t>
            </a:r>
          </a:p>
        </p:txBody>
      </p:sp>
      <p:pic>
        <p:nvPicPr>
          <p:cNvPr id="82946" name="Picture 3" descr="C:\Documents and Settings\Derek Hoiem\My Documents\Classes\Spring10 - Computer Vision\figs\7\lena_edge_dir_thin.png">
            <a:extLst>
              <a:ext uri="{FF2B5EF4-FFF2-40B4-BE49-F238E27FC236}">
                <a16:creationId xmlns:a16="http://schemas.microsoft.com/office/drawing/2014/main" id="{F5D9086C-116A-7F49-8957-5CEE678CBA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812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4" descr="C:\Documents and Settings\Derek Hoiem\My Documents\Classes\Spring10 - Computer Vision\figs\7\lena_gmag.png">
            <a:extLst>
              <a:ext uri="{FF2B5EF4-FFF2-40B4-BE49-F238E27FC236}">
                <a16:creationId xmlns:a16="http://schemas.microsoft.com/office/drawing/2014/main" id="{890039E1-5787-9245-8ADB-0A27E63BA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812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Title 1">
            <a:extLst>
              <a:ext uri="{FF2B5EF4-FFF2-40B4-BE49-F238E27FC236}">
                <a16:creationId xmlns:a16="http://schemas.microsoft.com/office/drawing/2014/main" id="{E9178144-795C-B340-AD7A-CB68EB1D6830}"/>
              </a:ext>
            </a:extLst>
          </p:cNvPr>
          <p:cNvSpPr>
            <a:spLocks noGrp="1" noChangeArrowheads="1"/>
          </p:cNvSpPr>
          <p:nvPr>
            <p:ph type="title"/>
          </p:nvPr>
        </p:nvSpPr>
        <p:spPr/>
        <p:txBody>
          <a:bodyPr/>
          <a:lstStyle/>
          <a:p>
            <a:r>
              <a:rPr lang="en-US" altLang="en-US"/>
              <a:t>Before non-max suppression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6EBA6DF-4EA2-3044-8E22-0EDE3402E9F4}"/>
              </a:ext>
            </a:extLst>
          </p:cNvPr>
          <p:cNvSpPr>
            <a:spLocks noGrp="1" noChangeArrowheads="1"/>
          </p:cNvSpPr>
          <p:nvPr>
            <p:ph type="title"/>
          </p:nvPr>
        </p:nvSpPr>
        <p:spPr/>
        <p:txBody>
          <a:bodyPr/>
          <a:lstStyle/>
          <a:p>
            <a:r>
              <a:rPr lang="en-US" altLang="en-US"/>
              <a:t>After non-max suppression</a:t>
            </a:r>
          </a:p>
        </p:txBody>
      </p:sp>
      <p:pic>
        <p:nvPicPr>
          <p:cNvPr id="84994" name="Picture 2" descr="C:\Documents and Settings\Derek Hoiem\My Documents\Classes\Spring10 - Computer Vision\figs\7\lena_grad_thin.png">
            <a:extLst>
              <a:ext uri="{FF2B5EF4-FFF2-40B4-BE49-F238E27FC236}">
                <a16:creationId xmlns:a16="http://schemas.microsoft.com/office/drawing/2014/main" id="{CC9D0B55-8EA3-1D42-939E-6CC61B3F3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812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a:extLst>
              <a:ext uri="{FF2B5EF4-FFF2-40B4-BE49-F238E27FC236}">
                <a16:creationId xmlns:a16="http://schemas.microsoft.com/office/drawing/2014/main" id="{1F031943-A889-A14B-9C31-17BA86B54202}"/>
              </a:ext>
            </a:extLst>
          </p:cNvPr>
          <p:cNvSpPr>
            <a:spLocks noGrp="1" noChangeArrowheads="1"/>
          </p:cNvSpPr>
          <p:nvPr>
            <p:ph type="title"/>
          </p:nvPr>
        </p:nvSpPr>
        <p:spPr/>
        <p:txBody>
          <a:bodyPr/>
          <a:lstStyle/>
          <a:p>
            <a:r>
              <a:rPr lang="en-US" altLang="en-US"/>
              <a:t>Hysteresis thresholding</a:t>
            </a:r>
          </a:p>
        </p:txBody>
      </p:sp>
      <p:sp>
        <p:nvSpPr>
          <p:cNvPr id="86018" name="Content Placeholder 2">
            <a:extLst>
              <a:ext uri="{FF2B5EF4-FFF2-40B4-BE49-F238E27FC236}">
                <a16:creationId xmlns:a16="http://schemas.microsoft.com/office/drawing/2014/main" id="{63E13E28-1CDA-9A49-9F83-C1C98904502C}"/>
              </a:ext>
            </a:extLst>
          </p:cNvPr>
          <p:cNvSpPr>
            <a:spLocks noGrp="1" noChangeArrowheads="1"/>
          </p:cNvSpPr>
          <p:nvPr>
            <p:ph idx="1"/>
          </p:nvPr>
        </p:nvSpPr>
        <p:spPr>
          <a:xfrm>
            <a:off x="457200" y="1219200"/>
            <a:ext cx="8229600" cy="4906963"/>
          </a:xfrm>
        </p:spPr>
        <p:txBody>
          <a:bodyPr/>
          <a:lstStyle/>
          <a:p>
            <a:r>
              <a:rPr lang="en-US" altLang="en-US" sz="2000"/>
              <a:t>Threshold at low/high levels to get weak/strong edge pixels</a:t>
            </a:r>
          </a:p>
          <a:p>
            <a:r>
              <a:rPr lang="en-US" altLang="en-US" sz="2000"/>
              <a:t>Use connected components, starting from strong edge pixels</a:t>
            </a:r>
          </a:p>
        </p:txBody>
      </p:sp>
      <p:pic>
        <p:nvPicPr>
          <p:cNvPr id="86019" name="Picture 2" descr="C:\Documents and Settings\Derek Hoiem\My Documents\Classes\Spring10 - Computer Vision\figs\7\lena_hysteresis.png">
            <a:extLst>
              <a:ext uri="{FF2B5EF4-FFF2-40B4-BE49-F238E27FC236}">
                <a16:creationId xmlns:a16="http://schemas.microsoft.com/office/drawing/2014/main" id="{0E4994DC-F019-AA49-8B49-116207CCC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9812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56EDD66E-ED9C-574A-97B8-320C397D4016}"/>
              </a:ext>
            </a:extLst>
          </p:cNvPr>
          <p:cNvSpPr>
            <a:spLocks noGrp="1" noChangeArrowheads="1"/>
          </p:cNvSpPr>
          <p:nvPr>
            <p:ph type="title"/>
          </p:nvPr>
        </p:nvSpPr>
        <p:spPr/>
        <p:txBody>
          <a:bodyPr/>
          <a:lstStyle/>
          <a:p>
            <a:r>
              <a:rPr lang="en-US" altLang="en-US"/>
              <a:t>Hysteresis thresholding</a:t>
            </a:r>
          </a:p>
        </p:txBody>
      </p:sp>
      <p:sp>
        <p:nvSpPr>
          <p:cNvPr id="87042" name="Rectangle 3">
            <a:extLst>
              <a:ext uri="{FF2B5EF4-FFF2-40B4-BE49-F238E27FC236}">
                <a16:creationId xmlns:a16="http://schemas.microsoft.com/office/drawing/2014/main" id="{F8B5AA09-A945-8B47-9887-3B67470394C9}"/>
              </a:ext>
            </a:extLst>
          </p:cNvPr>
          <p:cNvSpPr>
            <a:spLocks noGrp="1" noChangeArrowheads="1"/>
          </p:cNvSpPr>
          <p:nvPr>
            <p:ph idx="1"/>
          </p:nvPr>
        </p:nvSpPr>
        <p:spPr/>
        <p:txBody>
          <a:bodyPr/>
          <a:lstStyle/>
          <a:p>
            <a:r>
              <a:rPr lang="en-US" altLang="en-US"/>
              <a:t>Check that maximum value of gradient value is sufficiently large</a:t>
            </a:r>
          </a:p>
          <a:p>
            <a:pPr lvl="1"/>
            <a:r>
              <a:rPr lang="en-US" altLang="en-US"/>
              <a:t>drop-outs?  use </a:t>
            </a:r>
            <a:r>
              <a:rPr lang="en-US" altLang="en-US" b="1"/>
              <a:t>hysteresis</a:t>
            </a:r>
          </a:p>
          <a:p>
            <a:pPr lvl="2"/>
            <a:r>
              <a:rPr lang="en-US" altLang="en-US"/>
              <a:t>use a high threshold to start edge curves and a low threshold to continue them.</a:t>
            </a:r>
            <a:endParaRPr lang="en-US" altLang="en-US" b="1"/>
          </a:p>
        </p:txBody>
      </p:sp>
      <p:sp>
        <p:nvSpPr>
          <p:cNvPr id="87043" name="Freeform 4">
            <a:extLst>
              <a:ext uri="{FF2B5EF4-FFF2-40B4-BE49-F238E27FC236}">
                <a16:creationId xmlns:a16="http://schemas.microsoft.com/office/drawing/2014/main" id="{E2C8B7E3-4C2B-F343-B916-D66BE1E801A7}"/>
              </a:ext>
            </a:extLst>
          </p:cNvPr>
          <p:cNvSpPr>
            <a:spLocks/>
          </p:cNvSpPr>
          <p:nvPr/>
        </p:nvSpPr>
        <p:spPr bwMode="auto">
          <a:xfrm>
            <a:off x="311150" y="3960813"/>
            <a:ext cx="2743200" cy="774700"/>
          </a:xfrm>
          <a:custGeom>
            <a:avLst/>
            <a:gdLst>
              <a:gd name="T0" fmla="*/ 2147483646 w 1728"/>
              <a:gd name="T1" fmla="*/ 2147483646 h 488"/>
              <a:gd name="T2" fmla="*/ 2147483646 w 1728"/>
              <a:gd name="T3" fmla="*/ 2147483646 h 488"/>
              <a:gd name="T4" fmla="*/ 2147483646 w 1728"/>
              <a:gd name="T5" fmla="*/ 2147483646 h 488"/>
              <a:gd name="T6" fmla="*/ 2147483646 w 1728"/>
              <a:gd name="T7" fmla="*/ 2147483646 h 488"/>
              <a:gd name="T8" fmla="*/ 2147483646 w 1728"/>
              <a:gd name="T9" fmla="*/ 2147483646 h 488"/>
              <a:gd name="T10" fmla="*/ 0 60000 65536"/>
              <a:gd name="T11" fmla="*/ 0 60000 65536"/>
              <a:gd name="T12" fmla="*/ 0 60000 65536"/>
              <a:gd name="T13" fmla="*/ 0 60000 65536"/>
              <a:gd name="T14" fmla="*/ 0 60000 65536"/>
              <a:gd name="T15" fmla="*/ 0 w 1728"/>
              <a:gd name="T16" fmla="*/ 0 h 488"/>
              <a:gd name="T17" fmla="*/ 1728 w 1728"/>
              <a:gd name="T18" fmla="*/ 488 h 488"/>
            </a:gdLst>
            <a:ahLst/>
            <a:cxnLst>
              <a:cxn ang="T10">
                <a:pos x="T0" y="T1"/>
              </a:cxn>
              <a:cxn ang="T11">
                <a:pos x="T2" y="T3"/>
              </a:cxn>
              <a:cxn ang="T12">
                <a:pos x="T4" y="T5"/>
              </a:cxn>
              <a:cxn ang="T13">
                <a:pos x="T6" y="T7"/>
              </a:cxn>
              <a:cxn ang="T14">
                <a:pos x="T8" y="T9"/>
              </a:cxn>
            </a:cxnLst>
            <a:rect l="T15" t="T16" r="T17" b="T18"/>
            <a:pathLst>
              <a:path w="1728" h="488">
                <a:moveTo>
                  <a:pt x="96" y="464"/>
                </a:moveTo>
                <a:cubicBezTo>
                  <a:pt x="48" y="476"/>
                  <a:pt x="0" y="488"/>
                  <a:pt x="96" y="416"/>
                </a:cubicBezTo>
                <a:cubicBezTo>
                  <a:pt x="192" y="344"/>
                  <a:pt x="488" y="64"/>
                  <a:pt x="672" y="32"/>
                </a:cubicBezTo>
                <a:cubicBezTo>
                  <a:pt x="856" y="0"/>
                  <a:pt x="1024" y="184"/>
                  <a:pt x="1200" y="224"/>
                </a:cubicBezTo>
                <a:cubicBezTo>
                  <a:pt x="1376" y="264"/>
                  <a:pt x="1552" y="268"/>
                  <a:pt x="1728" y="272"/>
                </a:cubicBezTo>
              </a:path>
            </a:pathLst>
          </a:cu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chemeClr val="bg1"/>
              </a:solidFill>
            </a:endParaRPr>
          </a:p>
        </p:txBody>
      </p:sp>
      <p:sp>
        <p:nvSpPr>
          <p:cNvPr id="87044" name="Freeform 5">
            <a:extLst>
              <a:ext uri="{FF2B5EF4-FFF2-40B4-BE49-F238E27FC236}">
                <a16:creationId xmlns:a16="http://schemas.microsoft.com/office/drawing/2014/main" id="{C7C7DE85-A8B4-8340-80B4-24A693C0A152}"/>
              </a:ext>
            </a:extLst>
          </p:cNvPr>
          <p:cNvSpPr>
            <a:spLocks/>
          </p:cNvSpPr>
          <p:nvPr/>
        </p:nvSpPr>
        <p:spPr bwMode="auto">
          <a:xfrm>
            <a:off x="2978150" y="3998913"/>
            <a:ext cx="2590800" cy="698500"/>
          </a:xfrm>
          <a:custGeom>
            <a:avLst/>
            <a:gdLst>
              <a:gd name="T0" fmla="*/ 0 w 1632"/>
              <a:gd name="T1" fmla="*/ 2147483646 h 440"/>
              <a:gd name="T2" fmla="*/ 2147483646 w 1632"/>
              <a:gd name="T3" fmla="*/ 2147483646 h 440"/>
              <a:gd name="T4" fmla="*/ 2147483646 w 1632"/>
              <a:gd name="T5" fmla="*/ 2147483646 h 440"/>
              <a:gd name="T6" fmla="*/ 2147483646 w 1632"/>
              <a:gd name="T7" fmla="*/ 2147483646 h 440"/>
              <a:gd name="T8" fmla="*/ 2147483646 w 1632"/>
              <a:gd name="T9" fmla="*/ 2147483646 h 440"/>
              <a:gd name="T10" fmla="*/ 0 60000 65536"/>
              <a:gd name="T11" fmla="*/ 0 60000 65536"/>
              <a:gd name="T12" fmla="*/ 0 60000 65536"/>
              <a:gd name="T13" fmla="*/ 0 60000 65536"/>
              <a:gd name="T14" fmla="*/ 0 60000 65536"/>
              <a:gd name="T15" fmla="*/ 0 w 1632"/>
              <a:gd name="T16" fmla="*/ 0 h 440"/>
              <a:gd name="T17" fmla="*/ 1632 w 1632"/>
              <a:gd name="T18" fmla="*/ 440 h 440"/>
            </a:gdLst>
            <a:ahLst/>
            <a:cxnLst>
              <a:cxn ang="T10">
                <a:pos x="T0" y="T1"/>
              </a:cxn>
              <a:cxn ang="T11">
                <a:pos x="T2" y="T3"/>
              </a:cxn>
              <a:cxn ang="T12">
                <a:pos x="T4" y="T5"/>
              </a:cxn>
              <a:cxn ang="T13">
                <a:pos x="T6" y="T7"/>
              </a:cxn>
              <a:cxn ang="T14">
                <a:pos x="T8" y="T9"/>
              </a:cxn>
            </a:cxnLst>
            <a:rect l="T15" t="T16" r="T17" b="T18"/>
            <a:pathLst>
              <a:path w="1632" h="440">
                <a:moveTo>
                  <a:pt x="0" y="248"/>
                </a:moveTo>
                <a:cubicBezTo>
                  <a:pt x="72" y="268"/>
                  <a:pt x="144" y="288"/>
                  <a:pt x="288" y="248"/>
                </a:cubicBezTo>
                <a:cubicBezTo>
                  <a:pt x="432" y="208"/>
                  <a:pt x="664" y="0"/>
                  <a:pt x="864" y="8"/>
                </a:cubicBezTo>
                <a:cubicBezTo>
                  <a:pt x="1064" y="16"/>
                  <a:pt x="1360" y="224"/>
                  <a:pt x="1488" y="296"/>
                </a:cubicBezTo>
                <a:cubicBezTo>
                  <a:pt x="1616" y="368"/>
                  <a:pt x="1624" y="404"/>
                  <a:pt x="1632" y="44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045" name="Freeform 6">
            <a:extLst>
              <a:ext uri="{FF2B5EF4-FFF2-40B4-BE49-F238E27FC236}">
                <a16:creationId xmlns:a16="http://schemas.microsoft.com/office/drawing/2014/main" id="{91D6184E-F6F2-AE45-A630-A743D465EF1B}"/>
              </a:ext>
            </a:extLst>
          </p:cNvPr>
          <p:cNvSpPr>
            <a:spLocks/>
          </p:cNvSpPr>
          <p:nvPr/>
        </p:nvSpPr>
        <p:spPr bwMode="auto">
          <a:xfrm>
            <a:off x="5467350" y="4697413"/>
            <a:ext cx="711200" cy="609600"/>
          </a:xfrm>
          <a:custGeom>
            <a:avLst/>
            <a:gdLst>
              <a:gd name="T0" fmla="*/ 2147483646 w 448"/>
              <a:gd name="T1" fmla="*/ 0 h 384"/>
              <a:gd name="T2" fmla="*/ 2147483646 w 448"/>
              <a:gd name="T3" fmla="*/ 2147483646 h 384"/>
              <a:gd name="T4" fmla="*/ 2147483646 w 448"/>
              <a:gd name="T5" fmla="*/ 2147483646 h 384"/>
              <a:gd name="T6" fmla="*/ 0 60000 65536"/>
              <a:gd name="T7" fmla="*/ 0 60000 65536"/>
              <a:gd name="T8" fmla="*/ 0 60000 65536"/>
              <a:gd name="T9" fmla="*/ 0 w 448"/>
              <a:gd name="T10" fmla="*/ 0 h 384"/>
              <a:gd name="T11" fmla="*/ 448 w 448"/>
              <a:gd name="T12" fmla="*/ 384 h 384"/>
            </a:gdLst>
            <a:ahLst/>
            <a:cxnLst>
              <a:cxn ang="T6">
                <a:pos x="T0" y="T1"/>
              </a:cxn>
              <a:cxn ang="T7">
                <a:pos x="T2" y="T3"/>
              </a:cxn>
              <a:cxn ang="T8">
                <a:pos x="T4" y="T5"/>
              </a:cxn>
            </a:cxnLst>
            <a:rect l="T9" t="T10" r="T11" b="T12"/>
            <a:pathLst>
              <a:path w="448" h="384">
                <a:moveTo>
                  <a:pt x="64" y="0"/>
                </a:moveTo>
                <a:cubicBezTo>
                  <a:pt x="32" y="88"/>
                  <a:pt x="0" y="176"/>
                  <a:pt x="64" y="240"/>
                </a:cubicBezTo>
                <a:cubicBezTo>
                  <a:pt x="128" y="304"/>
                  <a:pt x="288" y="344"/>
                  <a:pt x="448" y="384"/>
                </a:cubicBez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046" name="Freeform 7">
            <a:extLst>
              <a:ext uri="{FF2B5EF4-FFF2-40B4-BE49-F238E27FC236}">
                <a16:creationId xmlns:a16="http://schemas.microsoft.com/office/drawing/2014/main" id="{FA48619B-281C-A840-80D3-CBCD91AB52FC}"/>
              </a:ext>
            </a:extLst>
          </p:cNvPr>
          <p:cNvSpPr>
            <a:spLocks/>
          </p:cNvSpPr>
          <p:nvPr/>
        </p:nvSpPr>
        <p:spPr bwMode="auto">
          <a:xfrm>
            <a:off x="6178550" y="4545013"/>
            <a:ext cx="2286000" cy="965200"/>
          </a:xfrm>
          <a:custGeom>
            <a:avLst/>
            <a:gdLst>
              <a:gd name="T0" fmla="*/ 0 w 1440"/>
              <a:gd name="T1" fmla="*/ 2147483646 h 608"/>
              <a:gd name="T2" fmla="*/ 2147483646 w 1440"/>
              <a:gd name="T3" fmla="*/ 2147483646 h 608"/>
              <a:gd name="T4" fmla="*/ 2147483646 w 1440"/>
              <a:gd name="T5" fmla="*/ 2147483646 h 608"/>
              <a:gd name="T6" fmla="*/ 2147483646 w 1440"/>
              <a:gd name="T7" fmla="*/ 2147483646 h 608"/>
              <a:gd name="T8" fmla="*/ 2147483646 w 1440"/>
              <a:gd name="T9" fmla="*/ 0 h 608"/>
              <a:gd name="T10" fmla="*/ 0 60000 65536"/>
              <a:gd name="T11" fmla="*/ 0 60000 65536"/>
              <a:gd name="T12" fmla="*/ 0 60000 65536"/>
              <a:gd name="T13" fmla="*/ 0 60000 65536"/>
              <a:gd name="T14" fmla="*/ 0 60000 65536"/>
              <a:gd name="T15" fmla="*/ 0 w 1440"/>
              <a:gd name="T16" fmla="*/ 0 h 608"/>
              <a:gd name="T17" fmla="*/ 1440 w 1440"/>
              <a:gd name="T18" fmla="*/ 608 h 608"/>
            </a:gdLst>
            <a:ahLst/>
            <a:cxnLst>
              <a:cxn ang="T10">
                <a:pos x="T0" y="T1"/>
              </a:cxn>
              <a:cxn ang="T11">
                <a:pos x="T2" y="T3"/>
              </a:cxn>
              <a:cxn ang="T12">
                <a:pos x="T4" y="T5"/>
              </a:cxn>
              <a:cxn ang="T13">
                <a:pos x="T6" y="T7"/>
              </a:cxn>
              <a:cxn ang="T14">
                <a:pos x="T8" y="T9"/>
              </a:cxn>
            </a:cxnLst>
            <a:rect l="T15" t="T16" r="T17" b="T18"/>
            <a:pathLst>
              <a:path w="1440" h="608">
                <a:moveTo>
                  <a:pt x="0" y="480"/>
                </a:moveTo>
                <a:cubicBezTo>
                  <a:pt x="24" y="496"/>
                  <a:pt x="48" y="512"/>
                  <a:pt x="144" y="528"/>
                </a:cubicBezTo>
                <a:cubicBezTo>
                  <a:pt x="240" y="544"/>
                  <a:pt x="408" y="608"/>
                  <a:pt x="576" y="576"/>
                </a:cubicBezTo>
                <a:cubicBezTo>
                  <a:pt x="744" y="544"/>
                  <a:pt x="1008" y="432"/>
                  <a:pt x="1152" y="336"/>
                </a:cubicBezTo>
                <a:cubicBezTo>
                  <a:pt x="1296" y="240"/>
                  <a:pt x="1368" y="120"/>
                  <a:pt x="1440" y="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047" name="Text Box 8">
            <a:extLst>
              <a:ext uri="{FF2B5EF4-FFF2-40B4-BE49-F238E27FC236}">
                <a16:creationId xmlns:a16="http://schemas.microsoft.com/office/drawing/2014/main" id="{D18EDC6E-EF2A-6443-A937-E05D6A5ACCAB}"/>
              </a:ext>
            </a:extLst>
          </p:cNvPr>
          <p:cNvSpPr txBox="1">
            <a:spLocks noChangeArrowheads="1"/>
          </p:cNvSpPr>
          <p:nvPr/>
        </p:nvSpPr>
        <p:spPr bwMode="auto">
          <a:xfrm>
            <a:off x="7467600" y="6491288"/>
            <a:ext cx="1979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50000"/>
              </a:spcBef>
              <a:buFontTx/>
              <a:buNone/>
            </a:pPr>
            <a:r>
              <a:rPr lang="en-US" altLang="en-US" sz="1400">
                <a:solidFill>
                  <a:schemeClr val="tx1"/>
                </a:solidFill>
                <a:latin typeface="Arial" panose="020B0604020202020204" pitchFamily="34" charset="0"/>
              </a:rPr>
              <a:t>Source: S. Seitz</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9EBC50C-A6F6-F446-91F3-B8350D51B623}"/>
              </a:ext>
            </a:extLst>
          </p:cNvPr>
          <p:cNvSpPr>
            <a:spLocks noGrp="1" noChangeArrowheads="1"/>
          </p:cNvSpPr>
          <p:nvPr>
            <p:ph type="title"/>
          </p:nvPr>
        </p:nvSpPr>
        <p:spPr/>
        <p:txBody>
          <a:bodyPr/>
          <a:lstStyle/>
          <a:p>
            <a:r>
              <a:rPr lang="en-US" altLang="en-US"/>
              <a:t>Final Canny edges</a:t>
            </a:r>
          </a:p>
        </p:txBody>
      </p:sp>
      <p:pic>
        <p:nvPicPr>
          <p:cNvPr id="89090" name="Picture 4" descr="lena">
            <a:extLst>
              <a:ext uri="{FF2B5EF4-FFF2-40B4-BE49-F238E27FC236}">
                <a16:creationId xmlns:a16="http://schemas.microsoft.com/office/drawing/2014/main" id="{AB30A152-1F9E-F342-8184-13F044773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1" name="Picture 2" descr="C:\Documents and Settings\Derek Hoiem\My Documents\Classes\Spring10 - Computer Vision\figs\7\lena_canny.png">
            <a:extLst>
              <a:ext uri="{FF2B5EF4-FFF2-40B4-BE49-F238E27FC236}">
                <a16:creationId xmlns:a16="http://schemas.microsoft.com/office/drawing/2014/main" id="{5124A68C-313D-4345-B490-D28911A0D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6764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F6C9FF9F-5BA9-694B-90BC-7DAB9EE25C13}"/>
              </a:ext>
            </a:extLst>
          </p:cNvPr>
          <p:cNvSpPr>
            <a:spLocks noGrp="1" noChangeArrowheads="1"/>
          </p:cNvSpPr>
          <p:nvPr>
            <p:ph type="title"/>
          </p:nvPr>
        </p:nvSpPr>
        <p:spPr/>
        <p:txBody>
          <a:bodyPr/>
          <a:lstStyle/>
          <a:p>
            <a:r>
              <a:rPr lang="en-US" altLang="en-US"/>
              <a:t>Canny edge detector</a:t>
            </a:r>
          </a:p>
        </p:txBody>
      </p:sp>
      <p:sp>
        <p:nvSpPr>
          <p:cNvPr id="1102851" name="Rectangle 3">
            <a:extLst>
              <a:ext uri="{FF2B5EF4-FFF2-40B4-BE49-F238E27FC236}">
                <a16:creationId xmlns:a16="http://schemas.microsoft.com/office/drawing/2014/main" id="{3B0059BE-DA1B-FF42-9E4E-871B7DC80846}"/>
              </a:ext>
            </a:extLst>
          </p:cNvPr>
          <p:cNvSpPr>
            <a:spLocks noGrp="1" noChangeArrowheads="1"/>
          </p:cNvSpPr>
          <p:nvPr>
            <p:ph type="body" idx="1"/>
          </p:nvPr>
        </p:nvSpPr>
        <p:spPr/>
        <p:txBody>
          <a:bodyPr/>
          <a:lstStyle/>
          <a:p>
            <a:pPr marL="533400" indent="-533400">
              <a:buFontTx/>
              <a:buAutoNum type="arabicPeriod"/>
            </a:pPr>
            <a:r>
              <a:rPr lang="en-US" altLang="en-US" sz="2800"/>
              <a:t>Filter image with x, y derivatives of Gaussian </a:t>
            </a:r>
          </a:p>
          <a:p>
            <a:pPr marL="533400" indent="-533400">
              <a:buFontTx/>
              <a:buAutoNum type="arabicPeriod"/>
            </a:pPr>
            <a:r>
              <a:rPr lang="en-US" altLang="en-US" sz="2800"/>
              <a:t>Find magnitude and orientation of gradient</a:t>
            </a:r>
          </a:p>
          <a:p>
            <a:pPr marL="533400" indent="-533400">
              <a:buFontTx/>
              <a:buAutoNum type="arabicPeriod"/>
            </a:pPr>
            <a:r>
              <a:rPr lang="en-US" altLang="en-US" sz="2800"/>
              <a:t>Non-maximum suppression:</a:t>
            </a:r>
          </a:p>
          <a:p>
            <a:pPr marL="838200" lvl="1" indent="-381000"/>
            <a:r>
              <a:rPr lang="en-US" altLang="en-US" sz="2400"/>
              <a:t>Thin multi-pixel wide “ridges” down to single pixel width</a:t>
            </a:r>
          </a:p>
          <a:p>
            <a:pPr marL="533400" indent="-533400">
              <a:buFontTx/>
              <a:buAutoNum type="arabicPeriod"/>
            </a:pPr>
            <a:r>
              <a:rPr lang="en-US" altLang="en-US" sz="2800"/>
              <a:t>Thresholding and linking (hysteresis):</a:t>
            </a:r>
          </a:p>
          <a:p>
            <a:pPr marL="838200" lvl="1" indent="-381000"/>
            <a:r>
              <a:rPr lang="en-US" altLang="en-US" sz="2400"/>
              <a:t>Define two thresholds: low and high</a:t>
            </a:r>
          </a:p>
          <a:p>
            <a:pPr marL="838200" lvl="1" indent="-381000"/>
            <a:r>
              <a:rPr lang="en-US" altLang="en-US" sz="2400"/>
              <a:t>Use the high threshold to start edge curves and the low threshold to continue them</a:t>
            </a:r>
            <a:endParaRPr lang="en-US" altLang="en-US"/>
          </a:p>
          <a:p>
            <a:pPr marL="533400" indent="-533400"/>
            <a:r>
              <a:rPr lang="en-US" altLang="en-US" sz="2800"/>
              <a:t>MATLAB: edge(image, ‘canny’)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28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28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285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02851">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02851">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0285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2851">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028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851"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E1BEB722-FFFA-E440-A65C-3E2A8503B207}"/>
              </a:ext>
            </a:extLst>
          </p:cNvPr>
          <p:cNvSpPr>
            <a:spLocks noGrp="1" noChangeArrowheads="1"/>
          </p:cNvSpPr>
          <p:nvPr>
            <p:ph type="title"/>
          </p:nvPr>
        </p:nvSpPr>
        <p:spPr>
          <a:xfrm>
            <a:off x="685800" y="76200"/>
            <a:ext cx="8229600" cy="838200"/>
          </a:xfrm>
        </p:spPr>
        <p:txBody>
          <a:bodyPr/>
          <a:lstStyle/>
          <a:p>
            <a:r>
              <a:rPr lang="en-US" altLang="en-US" sz="4000"/>
              <a:t>Effect of </a:t>
            </a:r>
            <a:r>
              <a:rPr lang="en-US" altLang="en-US" sz="4000">
                <a:sym typeface="Symbol" pitchFamily="2" charset="2"/>
              </a:rPr>
              <a:t> (</a:t>
            </a:r>
            <a:r>
              <a:rPr lang="en-US" altLang="en-US" sz="4000"/>
              <a:t>Gaussian kernel size)</a:t>
            </a:r>
          </a:p>
        </p:txBody>
      </p:sp>
      <p:pic>
        <p:nvPicPr>
          <p:cNvPr id="92162" name="Picture 4" descr="cln1can4">
            <a:extLst>
              <a:ext uri="{FF2B5EF4-FFF2-40B4-BE49-F238E27FC236}">
                <a16:creationId xmlns:a16="http://schemas.microsoft.com/office/drawing/2014/main" id="{72ADFBB5-04E8-9C48-96D5-C730C37FE3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385888"/>
            <a:ext cx="2925763"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Picture 5" descr="cln1can1">
            <a:extLst>
              <a:ext uri="{FF2B5EF4-FFF2-40B4-BE49-F238E27FC236}">
                <a16:creationId xmlns:a16="http://schemas.microsoft.com/office/drawing/2014/main" id="{3D858D1D-3DC0-F146-AA30-A0288E461F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13" y="1371600"/>
            <a:ext cx="2925762"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4" name="Picture 6" descr="cln1">
            <a:extLst>
              <a:ext uri="{FF2B5EF4-FFF2-40B4-BE49-F238E27FC236}">
                <a16:creationId xmlns:a16="http://schemas.microsoft.com/office/drawing/2014/main" id="{8FCBBE0E-8E3A-3E4C-B348-48B5F733A6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1385888"/>
            <a:ext cx="2925763"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Text Box 7">
            <a:extLst>
              <a:ext uri="{FF2B5EF4-FFF2-40B4-BE49-F238E27FC236}">
                <a16:creationId xmlns:a16="http://schemas.microsoft.com/office/drawing/2014/main" id="{F620AE3A-8C6B-A347-971F-577F845FA651}"/>
              </a:ext>
            </a:extLst>
          </p:cNvPr>
          <p:cNvSpPr txBox="1">
            <a:spLocks noChangeArrowheads="1"/>
          </p:cNvSpPr>
          <p:nvPr/>
        </p:nvSpPr>
        <p:spPr bwMode="auto">
          <a:xfrm>
            <a:off x="3429000" y="4368800"/>
            <a:ext cx="1511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2000">
                <a:latin typeface="Arial" panose="020B0604020202020204" pitchFamily="34" charset="0"/>
              </a:rPr>
              <a:t>Canny with </a:t>
            </a:r>
          </a:p>
        </p:txBody>
      </p:sp>
      <p:pic>
        <p:nvPicPr>
          <p:cNvPr id="92166" name="Picture 8" descr="Edittex">
            <a:extLst>
              <a:ext uri="{FF2B5EF4-FFF2-40B4-BE49-F238E27FC236}">
                <a16:creationId xmlns:a16="http://schemas.microsoft.com/office/drawing/2014/main" id="{54ED2618-07B8-884C-8A6C-14D35E3FB5CF}"/>
              </a:ext>
            </a:extLst>
          </p:cNvPr>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4926013" y="4433888"/>
            <a:ext cx="86518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7" name="Text Box 9">
            <a:extLst>
              <a:ext uri="{FF2B5EF4-FFF2-40B4-BE49-F238E27FC236}">
                <a16:creationId xmlns:a16="http://schemas.microsoft.com/office/drawing/2014/main" id="{0ADC509A-E5A9-2244-998B-1F41DF2FA00B}"/>
              </a:ext>
            </a:extLst>
          </p:cNvPr>
          <p:cNvSpPr txBox="1">
            <a:spLocks noChangeArrowheads="1"/>
          </p:cNvSpPr>
          <p:nvPr/>
        </p:nvSpPr>
        <p:spPr bwMode="auto">
          <a:xfrm>
            <a:off x="6400800" y="4357688"/>
            <a:ext cx="1511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2000">
                <a:latin typeface="Arial" panose="020B0604020202020204" pitchFamily="34" charset="0"/>
              </a:rPr>
              <a:t>Canny with </a:t>
            </a:r>
          </a:p>
        </p:txBody>
      </p:sp>
      <p:pic>
        <p:nvPicPr>
          <p:cNvPr id="92168" name="Picture 10" descr="Edittex">
            <a:extLst>
              <a:ext uri="{FF2B5EF4-FFF2-40B4-BE49-F238E27FC236}">
                <a16:creationId xmlns:a16="http://schemas.microsoft.com/office/drawing/2014/main" id="{8B5BEAB6-E43D-0541-AC11-5F2CA3A7B354}"/>
              </a:ext>
            </a:extLst>
          </p:cNvPr>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7889875" y="4418013"/>
            <a:ext cx="88106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9" name="Text Box 11">
            <a:extLst>
              <a:ext uri="{FF2B5EF4-FFF2-40B4-BE49-F238E27FC236}">
                <a16:creationId xmlns:a16="http://schemas.microsoft.com/office/drawing/2014/main" id="{01C5092E-2C12-C942-89A0-7A5B6CBF2E7D}"/>
              </a:ext>
            </a:extLst>
          </p:cNvPr>
          <p:cNvSpPr txBox="1">
            <a:spLocks noChangeArrowheads="1"/>
          </p:cNvSpPr>
          <p:nvPr/>
        </p:nvSpPr>
        <p:spPr bwMode="auto">
          <a:xfrm>
            <a:off x="838200" y="4357688"/>
            <a:ext cx="1074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2000">
                <a:latin typeface="Arial" panose="020B0604020202020204" pitchFamily="34" charset="0"/>
              </a:rPr>
              <a:t>original </a:t>
            </a:r>
          </a:p>
        </p:txBody>
      </p:sp>
      <p:sp>
        <p:nvSpPr>
          <p:cNvPr id="92170" name="Rectangle 12">
            <a:extLst>
              <a:ext uri="{FF2B5EF4-FFF2-40B4-BE49-F238E27FC236}">
                <a16:creationId xmlns:a16="http://schemas.microsoft.com/office/drawing/2014/main" id="{3595DFCF-4E39-F548-BBDA-1F61800A06B0}"/>
              </a:ext>
            </a:extLst>
          </p:cNvPr>
          <p:cNvSpPr>
            <a:spLocks noChangeArrowheads="1"/>
          </p:cNvSpPr>
          <p:nvPr/>
        </p:nvSpPr>
        <p:spPr bwMode="auto">
          <a:xfrm>
            <a:off x="685800" y="5257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buFontTx/>
              <a:buNone/>
            </a:pPr>
            <a:r>
              <a:rPr lang="en-US" altLang="en-US" sz="2800">
                <a:latin typeface="Arial" panose="020B0604020202020204" pitchFamily="34" charset="0"/>
              </a:rPr>
              <a:t>The choice of </a:t>
            </a:r>
            <a:r>
              <a:rPr lang="en-US" altLang="en-US" sz="2800">
                <a:latin typeface="Arial" panose="020B0604020202020204" pitchFamily="34" charset="0"/>
                <a:sym typeface="Symbol" pitchFamily="2" charset="2"/>
              </a:rPr>
              <a:t></a:t>
            </a:r>
            <a:r>
              <a:rPr lang="en-US" altLang="en-US" sz="2800">
                <a:latin typeface="Arial" panose="020B0604020202020204" pitchFamily="34" charset="0"/>
              </a:rPr>
              <a:t> depends on desired behavior</a:t>
            </a:r>
          </a:p>
          <a:p>
            <a:pPr lvl="1" eaLnBrk="1" hangingPunct="1">
              <a:buFontTx/>
              <a:buChar char="•"/>
            </a:pPr>
            <a:r>
              <a:rPr lang="en-US" altLang="en-US" sz="2000">
                <a:latin typeface="Arial" panose="020B0604020202020204" pitchFamily="34" charset="0"/>
              </a:rPr>
              <a:t>large </a:t>
            </a:r>
            <a:r>
              <a:rPr lang="en-US" altLang="en-US" sz="2000">
                <a:latin typeface="Arial" panose="020B0604020202020204" pitchFamily="34" charset="0"/>
                <a:sym typeface="Symbol" pitchFamily="2" charset="2"/>
              </a:rPr>
              <a:t></a:t>
            </a:r>
            <a:r>
              <a:rPr lang="en-US" altLang="en-US" sz="2000">
                <a:latin typeface="Arial" panose="020B0604020202020204" pitchFamily="34" charset="0"/>
              </a:rPr>
              <a:t> detects large scale edges</a:t>
            </a:r>
          </a:p>
          <a:p>
            <a:pPr lvl="1" eaLnBrk="1" hangingPunct="1">
              <a:buFontTx/>
              <a:buChar char="•"/>
            </a:pPr>
            <a:r>
              <a:rPr lang="en-US" altLang="en-US" sz="2000">
                <a:latin typeface="Arial" panose="020B0604020202020204" pitchFamily="34" charset="0"/>
              </a:rPr>
              <a:t>small </a:t>
            </a:r>
            <a:r>
              <a:rPr lang="en-US" altLang="en-US" sz="2000">
                <a:latin typeface="Arial" panose="020B0604020202020204" pitchFamily="34" charset="0"/>
                <a:sym typeface="Symbol" pitchFamily="2" charset="2"/>
              </a:rPr>
              <a:t></a:t>
            </a:r>
            <a:r>
              <a:rPr lang="en-US" altLang="en-US" sz="2000">
                <a:latin typeface="Arial" panose="020B0604020202020204" pitchFamily="34" charset="0"/>
              </a:rPr>
              <a:t> detects fine features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37A5EB5D-A1F4-E047-BF01-E0E45BAE8DDE}"/>
              </a:ext>
            </a:extLst>
          </p:cNvPr>
          <p:cNvSpPr>
            <a:spLocks noGrp="1" noChangeArrowheads="1"/>
          </p:cNvSpPr>
          <p:nvPr>
            <p:ph type="title"/>
          </p:nvPr>
        </p:nvSpPr>
        <p:spPr/>
        <p:txBody>
          <a:bodyPr/>
          <a:lstStyle/>
          <a:p>
            <a:r>
              <a:rPr lang="en-US" altLang="en-US" sz="3600"/>
              <a:t>Where do humans see boundaries?</a:t>
            </a:r>
          </a:p>
        </p:txBody>
      </p:sp>
      <p:sp>
        <p:nvSpPr>
          <p:cNvPr id="94210" name="Rectangle 3">
            <a:extLst>
              <a:ext uri="{FF2B5EF4-FFF2-40B4-BE49-F238E27FC236}">
                <a16:creationId xmlns:a16="http://schemas.microsoft.com/office/drawing/2014/main" id="{6F0A27AF-9765-894C-B1EA-21BE02317B57}"/>
              </a:ext>
            </a:extLst>
          </p:cNvPr>
          <p:cNvSpPr>
            <a:spLocks noGrp="1" noChangeArrowheads="1"/>
          </p:cNvSpPr>
          <p:nvPr>
            <p:ph type="body" idx="1"/>
          </p:nvPr>
        </p:nvSpPr>
        <p:spPr>
          <a:xfrm>
            <a:off x="685800" y="5641975"/>
            <a:ext cx="7772400" cy="838200"/>
          </a:xfrm>
        </p:spPr>
        <p:txBody>
          <a:bodyPr/>
          <a:lstStyle/>
          <a:p>
            <a:r>
              <a:rPr lang="en-US" altLang="en-US" sz="2400" dirty="0"/>
              <a:t>Berkeley segmentation database:</a:t>
            </a:r>
            <a:br>
              <a:rPr lang="en-US" altLang="en-US" sz="2400" dirty="0"/>
            </a:br>
            <a:r>
              <a:rPr lang="en-US" altLang="en-US" sz="1600" dirty="0">
                <a:hlinkClick r:id="rId3">
                  <a:extLst>
                    <a:ext uri="{A12FA001-AC4F-418D-AE19-62706E023703}">
                      <ahyp:hlinkClr xmlns:ahyp="http://schemas.microsoft.com/office/drawing/2018/hyperlinkcolor" val="tx"/>
                    </a:ext>
                  </a:extLst>
                </a:hlinkClick>
              </a:rPr>
              <a:t>http://www.eecs.berkeley.edu/Research/Projects/CS/vision/grouping/segbench/</a:t>
            </a:r>
            <a:endParaRPr lang="en-US" altLang="en-US" sz="1600" dirty="0"/>
          </a:p>
        </p:txBody>
      </p:sp>
      <p:pic>
        <p:nvPicPr>
          <p:cNvPr id="94211" name="Picture 4">
            <a:extLst>
              <a:ext uri="{FF2B5EF4-FFF2-40B4-BE49-F238E27FC236}">
                <a16:creationId xmlns:a16="http://schemas.microsoft.com/office/drawing/2014/main" id="{F87C54E6-47B7-B446-AB05-4006E2E4DB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63" y="1603375"/>
            <a:ext cx="2662237"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5">
            <a:extLst>
              <a:ext uri="{FF2B5EF4-FFF2-40B4-BE49-F238E27FC236}">
                <a16:creationId xmlns:a16="http://schemas.microsoft.com/office/drawing/2014/main" id="{ED1E242F-F3A8-8E4E-ABE9-855F7A44D8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603375"/>
            <a:ext cx="2667000" cy="177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6" descr="buffalo">
            <a:extLst>
              <a:ext uri="{FF2B5EF4-FFF2-40B4-BE49-F238E27FC236}">
                <a16:creationId xmlns:a16="http://schemas.microsoft.com/office/drawing/2014/main" id="{3779C77A-C724-E744-8324-CC1AE3DBD1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9650" y="1603375"/>
            <a:ext cx="2673350" cy="1784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4214" name="Picture 8">
            <a:extLst>
              <a:ext uri="{FF2B5EF4-FFF2-40B4-BE49-F238E27FC236}">
                <a16:creationId xmlns:a16="http://schemas.microsoft.com/office/drawing/2014/main" id="{F51D9969-56AC-5945-AB91-688EBC9C86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3557588"/>
            <a:ext cx="2667000"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5" name="Picture 9">
            <a:extLst>
              <a:ext uri="{FF2B5EF4-FFF2-40B4-BE49-F238E27FC236}">
                <a16:creationId xmlns:a16="http://schemas.microsoft.com/office/drawing/2014/main" id="{BA0D2F3E-068E-8E41-B4A1-BB175B9BB5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3557588"/>
            <a:ext cx="2667000"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6" name="Picture 10" descr="boys">
            <a:extLst>
              <a:ext uri="{FF2B5EF4-FFF2-40B4-BE49-F238E27FC236}">
                <a16:creationId xmlns:a16="http://schemas.microsoft.com/office/drawing/2014/main" id="{1CAA5598-F3FB-3948-844C-E4E9CABE1A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9650" y="3557588"/>
            <a:ext cx="2667000" cy="17795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4217" name="Text Box 11">
            <a:extLst>
              <a:ext uri="{FF2B5EF4-FFF2-40B4-BE49-F238E27FC236}">
                <a16:creationId xmlns:a16="http://schemas.microsoft.com/office/drawing/2014/main" id="{C3968D5C-D8BF-E240-88F0-7C0B5FDC64AC}"/>
              </a:ext>
            </a:extLst>
          </p:cNvPr>
          <p:cNvSpPr txBox="1">
            <a:spLocks noChangeArrowheads="1"/>
          </p:cNvSpPr>
          <p:nvPr/>
        </p:nvSpPr>
        <p:spPr bwMode="auto">
          <a:xfrm>
            <a:off x="1346200" y="1146175"/>
            <a:ext cx="806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image</a:t>
            </a:r>
          </a:p>
        </p:txBody>
      </p:sp>
      <p:sp>
        <p:nvSpPr>
          <p:cNvPr id="94218" name="Text Box 12">
            <a:extLst>
              <a:ext uri="{FF2B5EF4-FFF2-40B4-BE49-F238E27FC236}">
                <a16:creationId xmlns:a16="http://schemas.microsoft.com/office/drawing/2014/main" id="{518CC29C-D572-1F48-A34E-F5F95D377251}"/>
              </a:ext>
            </a:extLst>
          </p:cNvPr>
          <p:cNvSpPr txBox="1">
            <a:spLocks noChangeArrowheads="1"/>
          </p:cNvSpPr>
          <p:nvPr/>
        </p:nvSpPr>
        <p:spPr bwMode="auto">
          <a:xfrm>
            <a:off x="3473450" y="1143000"/>
            <a:ext cx="2317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human segmentation</a:t>
            </a:r>
          </a:p>
        </p:txBody>
      </p:sp>
      <p:sp>
        <p:nvSpPr>
          <p:cNvPr id="94219" name="Text Box 13">
            <a:extLst>
              <a:ext uri="{FF2B5EF4-FFF2-40B4-BE49-F238E27FC236}">
                <a16:creationId xmlns:a16="http://schemas.microsoft.com/office/drawing/2014/main" id="{892C14D6-0AC2-F347-8B3B-4E6D4BB98580}"/>
              </a:ext>
            </a:extLst>
          </p:cNvPr>
          <p:cNvSpPr txBox="1">
            <a:spLocks noChangeArrowheads="1"/>
          </p:cNvSpPr>
          <p:nvPr/>
        </p:nvSpPr>
        <p:spPr bwMode="auto">
          <a:xfrm>
            <a:off x="6318250" y="1146175"/>
            <a:ext cx="213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gradient magnitude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09C11D12-45AB-C644-8D5C-CE894D8F249C}"/>
              </a:ext>
            </a:extLst>
          </p:cNvPr>
          <p:cNvSpPr>
            <a:spLocks noGrp="1" noChangeArrowheads="1"/>
          </p:cNvSpPr>
          <p:nvPr>
            <p:ph type="title"/>
          </p:nvPr>
        </p:nvSpPr>
        <p:spPr/>
        <p:txBody>
          <a:bodyPr/>
          <a:lstStyle/>
          <a:p>
            <a:r>
              <a:rPr lang="en-US" altLang="en-US"/>
              <a:t>Building visual dictionaries</a:t>
            </a:r>
          </a:p>
        </p:txBody>
      </p:sp>
      <p:sp>
        <p:nvSpPr>
          <p:cNvPr id="96258" name="Content Placeholder 327">
            <a:extLst>
              <a:ext uri="{FF2B5EF4-FFF2-40B4-BE49-F238E27FC236}">
                <a16:creationId xmlns:a16="http://schemas.microsoft.com/office/drawing/2014/main" id="{DF46B880-DAD1-B944-AECB-BB40BBD8D35F}"/>
              </a:ext>
            </a:extLst>
          </p:cNvPr>
          <p:cNvSpPr>
            <a:spLocks noGrp="1" noChangeArrowheads="1"/>
          </p:cNvSpPr>
          <p:nvPr>
            <p:ph idx="1"/>
          </p:nvPr>
        </p:nvSpPr>
        <p:spPr>
          <a:xfrm>
            <a:off x="228600" y="1223963"/>
            <a:ext cx="3733800" cy="5405437"/>
          </a:xfrm>
        </p:spPr>
        <p:txBody>
          <a:bodyPr/>
          <a:lstStyle/>
          <a:p>
            <a:pPr marL="514350" indent="-514350">
              <a:lnSpc>
                <a:spcPct val="90000"/>
              </a:lnSpc>
              <a:buFont typeface="Calibri" panose="020F0502020204030204" pitchFamily="34" charset="0"/>
              <a:buAutoNum type="arabicPeriod"/>
            </a:pPr>
            <a:r>
              <a:rPr lang="en-US" altLang="en-US" sz="2400"/>
              <a:t>Sample patches from a database</a:t>
            </a:r>
          </a:p>
          <a:p>
            <a:pPr marL="914400" lvl="1" indent="-514350">
              <a:lnSpc>
                <a:spcPct val="90000"/>
              </a:lnSpc>
            </a:pPr>
            <a:r>
              <a:rPr lang="en-US" altLang="en-US" sz="2000"/>
              <a:t>E.g., 128 dimensional SIFT vectors</a:t>
            </a:r>
          </a:p>
          <a:p>
            <a:pPr marL="514350" indent="-514350">
              <a:lnSpc>
                <a:spcPct val="90000"/>
              </a:lnSpc>
              <a:buFont typeface="Calibri" panose="020F0502020204030204" pitchFamily="34" charset="0"/>
              <a:buAutoNum type="arabicPeriod"/>
            </a:pPr>
            <a:endParaRPr lang="en-US" altLang="en-US" sz="2400"/>
          </a:p>
          <a:p>
            <a:pPr marL="514350" indent="-514350">
              <a:lnSpc>
                <a:spcPct val="90000"/>
              </a:lnSpc>
              <a:buFont typeface="Calibri" panose="020F0502020204030204" pitchFamily="34" charset="0"/>
              <a:buAutoNum type="arabicPeriod"/>
            </a:pPr>
            <a:r>
              <a:rPr lang="en-US" altLang="en-US" sz="2400"/>
              <a:t>Cluster the patches</a:t>
            </a:r>
          </a:p>
          <a:p>
            <a:pPr marL="914400" lvl="1" indent="-514350">
              <a:lnSpc>
                <a:spcPct val="90000"/>
              </a:lnSpc>
            </a:pPr>
            <a:r>
              <a:rPr lang="en-US" altLang="en-US" sz="2000"/>
              <a:t>Cluster centers are the dictionary</a:t>
            </a:r>
          </a:p>
          <a:p>
            <a:pPr marL="514350" indent="-514350">
              <a:lnSpc>
                <a:spcPct val="90000"/>
              </a:lnSpc>
              <a:buFont typeface="Calibri" panose="020F0502020204030204" pitchFamily="34" charset="0"/>
              <a:buAutoNum type="arabicPeriod"/>
            </a:pPr>
            <a:endParaRPr lang="en-US" altLang="en-US" sz="2400"/>
          </a:p>
          <a:p>
            <a:pPr marL="514350" indent="-514350">
              <a:lnSpc>
                <a:spcPct val="90000"/>
              </a:lnSpc>
              <a:buFont typeface="Calibri" panose="020F0502020204030204" pitchFamily="34" charset="0"/>
              <a:buAutoNum type="arabicPeriod"/>
            </a:pPr>
            <a:r>
              <a:rPr lang="en-US" altLang="en-US" sz="2400"/>
              <a:t>Assign a codeword (number) to each new patch, according to the nearest cluster</a:t>
            </a:r>
          </a:p>
        </p:txBody>
      </p:sp>
      <p:grpSp>
        <p:nvGrpSpPr>
          <p:cNvPr id="96259" name="Group 150">
            <a:extLst>
              <a:ext uri="{FF2B5EF4-FFF2-40B4-BE49-F238E27FC236}">
                <a16:creationId xmlns:a16="http://schemas.microsoft.com/office/drawing/2014/main" id="{E03ADA1A-D064-274B-A109-97E9B999F0E5}"/>
              </a:ext>
            </a:extLst>
          </p:cNvPr>
          <p:cNvGrpSpPr>
            <a:grpSpLocks noChangeAspect="1"/>
          </p:cNvGrpSpPr>
          <p:nvPr/>
        </p:nvGrpSpPr>
        <p:grpSpPr bwMode="auto">
          <a:xfrm>
            <a:off x="4206875" y="1447800"/>
            <a:ext cx="4937125" cy="1905000"/>
            <a:chOff x="457200" y="1752600"/>
            <a:chExt cx="8305800" cy="3205162"/>
          </a:xfrm>
        </p:grpSpPr>
        <p:pic>
          <p:nvPicPr>
            <p:cNvPr id="96261" name="Picture 2" descr="115_1516">
              <a:extLst>
                <a:ext uri="{FF2B5EF4-FFF2-40B4-BE49-F238E27FC236}">
                  <a16:creationId xmlns:a16="http://schemas.microsoft.com/office/drawing/2014/main" id="{123EA30B-91CB-9D4E-BD08-B717D767B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14512"/>
              <a:ext cx="4191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262" name="Group 249">
              <a:extLst>
                <a:ext uri="{FF2B5EF4-FFF2-40B4-BE49-F238E27FC236}">
                  <a16:creationId xmlns:a16="http://schemas.microsoft.com/office/drawing/2014/main" id="{752DDD95-60A5-0E48-8129-45E31A1F7280}"/>
                </a:ext>
              </a:extLst>
            </p:cNvPr>
            <p:cNvGrpSpPr>
              <a:grpSpLocks/>
            </p:cNvGrpSpPr>
            <p:nvPr/>
          </p:nvGrpSpPr>
          <p:grpSpPr bwMode="auto">
            <a:xfrm>
              <a:off x="906463" y="1752600"/>
              <a:ext cx="3584575" cy="2511425"/>
              <a:chOff x="571" y="249"/>
              <a:chExt cx="2258" cy="1582"/>
            </a:xfrm>
          </p:grpSpPr>
          <p:sp>
            <p:nvSpPr>
              <p:cNvPr id="96387" name="Oval 130">
                <a:extLst>
                  <a:ext uri="{FF2B5EF4-FFF2-40B4-BE49-F238E27FC236}">
                    <a16:creationId xmlns:a16="http://schemas.microsoft.com/office/drawing/2014/main" id="{55A1F8AC-F536-9642-92DC-0E87982FA186}"/>
                  </a:ext>
                </a:extLst>
              </p:cNvPr>
              <p:cNvSpPr>
                <a:spLocks noChangeArrowheads="1"/>
              </p:cNvSpPr>
              <p:nvPr/>
            </p:nvSpPr>
            <p:spPr bwMode="auto">
              <a:xfrm rot="613854">
                <a:off x="2197" y="253"/>
                <a:ext cx="632" cy="326"/>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88" name="Oval 121">
                <a:extLst>
                  <a:ext uri="{FF2B5EF4-FFF2-40B4-BE49-F238E27FC236}">
                    <a16:creationId xmlns:a16="http://schemas.microsoft.com/office/drawing/2014/main" id="{CF8BB9AC-F1E4-BE40-A097-76F4E09A62C2}"/>
                  </a:ext>
                </a:extLst>
              </p:cNvPr>
              <p:cNvSpPr>
                <a:spLocks noChangeArrowheads="1"/>
              </p:cNvSpPr>
              <p:nvPr/>
            </p:nvSpPr>
            <p:spPr bwMode="auto">
              <a:xfrm rot="613854">
                <a:off x="571" y="863"/>
                <a:ext cx="184" cy="141"/>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89" name="Oval 122">
                <a:extLst>
                  <a:ext uri="{FF2B5EF4-FFF2-40B4-BE49-F238E27FC236}">
                    <a16:creationId xmlns:a16="http://schemas.microsoft.com/office/drawing/2014/main" id="{D10A3137-9DB1-A744-B52A-ECF18B8C6445}"/>
                  </a:ext>
                </a:extLst>
              </p:cNvPr>
              <p:cNvSpPr>
                <a:spLocks noChangeArrowheads="1"/>
              </p:cNvSpPr>
              <p:nvPr/>
            </p:nvSpPr>
            <p:spPr bwMode="auto">
              <a:xfrm rot="613854">
                <a:off x="1945" y="973"/>
                <a:ext cx="298" cy="471"/>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90" name="Oval 123">
                <a:extLst>
                  <a:ext uri="{FF2B5EF4-FFF2-40B4-BE49-F238E27FC236}">
                    <a16:creationId xmlns:a16="http://schemas.microsoft.com/office/drawing/2014/main" id="{C879E459-7DCA-114E-91D5-03DC9463268E}"/>
                  </a:ext>
                </a:extLst>
              </p:cNvPr>
              <p:cNvSpPr>
                <a:spLocks noChangeArrowheads="1"/>
              </p:cNvSpPr>
              <p:nvPr/>
            </p:nvSpPr>
            <p:spPr bwMode="auto">
              <a:xfrm rot="613854">
                <a:off x="1696" y="818"/>
                <a:ext cx="344" cy="900"/>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91" name="Oval 124">
                <a:extLst>
                  <a:ext uri="{FF2B5EF4-FFF2-40B4-BE49-F238E27FC236}">
                    <a16:creationId xmlns:a16="http://schemas.microsoft.com/office/drawing/2014/main" id="{74FD394C-ECEF-BC4F-B229-A21FC1C35BB0}"/>
                  </a:ext>
                </a:extLst>
              </p:cNvPr>
              <p:cNvSpPr>
                <a:spLocks noChangeArrowheads="1"/>
              </p:cNvSpPr>
              <p:nvPr/>
            </p:nvSpPr>
            <p:spPr bwMode="auto">
              <a:xfrm rot="1593798">
                <a:off x="607" y="249"/>
                <a:ext cx="462" cy="860"/>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92" name="Oval 125">
                <a:extLst>
                  <a:ext uri="{FF2B5EF4-FFF2-40B4-BE49-F238E27FC236}">
                    <a16:creationId xmlns:a16="http://schemas.microsoft.com/office/drawing/2014/main" id="{376DC239-C543-B646-B88D-D74AA5B370D3}"/>
                  </a:ext>
                </a:extLst>
              </p:cNvPr>
              <p:cNvSpPr>
                <a:spLocks noChangeArrowheads="1"/>
              </p:cNvSpPr>
              <p:nvPr/>
            </p:nvSpPr>
            <p:spPr bwMode="auto">
              <a:xfrm rot="613854">
                <a:off x="2256" y="1152"/>
                <a:ext cx="184" cy="189"/>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93" name="Oval 126">
                <a:extLst>
                  <a:ext uri="{FF2B5EF4-FFF2-40B4-BE49-F238E27FC236}">
                    <a16:creationId xmlns:a16="http://schemas.microsoft.com/office/drawing/2014/main" id="{46D6D446-D603-E849-98C6-C206EDFA0FA1}"/>
                  </a:ext>
                </a:extLst>
              </p:cNvPr>
              <p:cNvSpPr>
                <a:spLocks noChangeArrowheads="1"/>
              </p:cNvSpPr>
              <p:nvPr/>
            </p:nvSpPr>
            <p:spPr bwMode="auto">
              <a:xfrm rot="613854">
                <a:off x="1967" y="1615"/>
                <a:ext cx="320" cy="216"/>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94" name="Oval 127">
                <a:extLst>
                  <a:ext uri="{FF2B5EF4-FFF2-40B4-BE49-F238E27FC236}">
                    <a16:creationId xmlns:a16="http://schemas.microsoft.com/office/drawing/2014/main" id="{65D22AED-21B4-EB40-9612-DF144C6469E9}"/>
                  </a:ext>
                </a:extLst>
              </p:cNvPr>
              <p:cNvSpPr>
                <a:spLocks noChangeArrowheads="1"/>
              </p:cNvSpPr>
              <p:nvPr/>
            </p:nvSpPr>
            <p:spPr bwMode="auto">
              <a:xfrm rot="613854">
                <a:off x="2217" y="834"/>
                <a:ext cx="219" cy="15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95" name="Oval 128">
                <a:extLst>
                  <a:ext uri="{FF2B5EF4-FFF2-40B4-BE49-F238E27FC236}">
                    <a16:creationId xmlns:a16="http://schemas.microsoft.com/office/drawing/2014/main" id="{C14C32AF-7540-5E42-8716-7C210436D113}"/>
                  </a:ext>
                </a:extLst>
              </p:cNvPr>
              <p:cNvSpPr>
                <a:spLocks noChangeArrowheads="1"/>
              </p:cNvSpPr>
              <p:nvPr/>
            </p:nvSpPr>
            <p:spPr bwMode="auto">
              <a:xfrm rot="613854">
                <a:off x="2125" y="1522"/>
                <a:ext cx="184" cy="189"/>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96" name="Oval 129">
                <a:extLst>
                  <a:ext uri="{FF2B5EF4-FFF2-40B4-BE49-F238E27FC236}">
                    <a16:creationId xmlns:a16="http://schemas.microsoft.com/office/drawing/2014/main" id="{10E55694-5D47-A446-9887-66019CFBC5BC}"/>
                  </a:ext>
                </a:extLst>
              </p:cNvPr>
              <p:cNvSpPr>
                <a:spLocks noChangeArrowheads="1"/>
              </p:cNvSpPr>
              <p:nvPr/>
            </p:nvSpPr>
            <p:spPr bwMode="auto">
              <a:xfrm rot="613854">
                <a:off x="2214" y="1306"/>
                <a:ext cx="184" cy="225"/>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97" name="Oval 131">
                <a:extLst>
                  <a:ext uri="{FF2B5EF4-FFF2-40B4-BE49-F238E27FC236}">
                    <a16:creationId xmlns:a16="http://schemas.microsoft.com/office/drawing/2014/main" id="{67CCA2F0-5A63-4745-A380-43CCF28E0A90}"/>
                  </a:ext>
                </a:extLst>
              </p:cNvPr>
              <p:cNvSpPr>
                <a:spLocks noChangeArrowheads="1"/>
              </p:cNvSpPr>
              <p:nvPr/>
            </p:nvSpPr>
            <p:spPr bwMode="auto">
              <a:xfrm rot="613854">
                <a:off x="2447" y="1261"/>
                <a:ext cx="184" cy="336"/>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98" name="Oval 132">
                <a:extLst>
                  <a:ext uri="{FF2B5EF4-FFF2-40B4-BE49-F238E27FC236}">
                    <a16:creationId xmlns:a16="http://schemas.microsoft.com/office/drawing/2014/main" id="{6CD30A13-9892-E349-89B9-D302106F67D0}"/>
                  </a:ext>
                </a:extLst>
              </p:cNvPr>
              <p:cNvSpPr>
                <a:spLocks noChangeArrowheads="1"/>
              </p:cNvSpPr>
              <p:nvPr/>
            </p:nvSpPr>
            <p:spPr bwMode="auto">
              <a:xfrm rot="613854">
                <a:off x="1226" y="395"/>
                <a:ext cx="275" cy="683"/>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99" name="Oval 145">
                <a:extLst>
                  <a:ext uri="{FF2B5EF4-FFF2-40B4-BE49-F238E27FC236}">
                    <a16:creationId xmlns:a16="http://schemas.microsoft.com/office/drawing/2014/main" id="{06551764-901F-1C44-B2ED-BFDC8249A451}"/>
                  </a:ext>
                </a:extLst>
              </p:cNvPr>
              <p:cNvSpPr>
                <a:spLocks noChangeArrowheads="1"/>
              </p:cNvSpPr>
              <p:nvPr/>
            </p:nvSpPr>
            <p:spPr bwMode="auto">
              <a:xfrm rot="1985307">
                <a:off x="726" y="622"/>
                <a:ext cx="156" cy="137"/>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400" name="Oval 146">
                <a:extLst>
                  <a:ext uri="{FF2B5EF4-FFF2-40B4-BE49-F238E27FC236}">
                    <a16:creationId xmlns:a16="http://schemas.microsoft.com/office/drawing/2014/main" id="{933CE726-4ADE-7949-9811-FDA77DBC5EA2}"/>
                  </a:ext>
                </a:extLst>
              </p:cNvPr>
              <p:cNvSpPr>
                <a:spLocks noChangeArrowheads="1"/>
              </p:cNvSpPr>
              <p:nvPr/>
            </p:nvSpPr>
            <p:spPr bwMode="auto">
              <a:xfrm rot="1985307">
                <a:off x="860" y="308"/>
                <a:ext cx="156" cy="137"/>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401" name="Oval 147">
                <a:extLst>
                  <a:ext uri="{FF2B5EF4-FFF2-40B4-BE49-F238E27FC236}">
                    <a16:creationId xmlns:a16="http://schemas.microsoft.com/office/drawing/2014/main" id="{10DDBC33-83D3-5849-B7FA-1272950E0F50}"/>
                  </a:ext>
                </a:extLst>
              </p:cNvPr>
              <p:cNvSpPr>
                <a:spLocks noChangeArrowheads="1"/>
              </p:cNvSpPr>
              <p:nvPr/>
            </p:nvSpPr>
            <p:spPr bwMode="auto">
              <a:xfrm rot="1985307">
                <a:off x="1807" y="1355"/>
                <a:ext cx="156" cy="137"/>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402" name="Oval 148">
                <a:extLst>
                  <a:ext uri="{FF2B5EF4-FFF2-40B4-BE49-F238E27FC236}">
                    <a16:creationId xmlns:a16="http://schemas.microsoft.com/office/drawing/2014/main" id="{967F4BC6-B696-E542-8DC6-3ACB9A1BB797}"/>
                  </a:ext>
                </a:extLst>
              </p:cNvPr>
              <p:cNvSpPr>
                <a:spLocks noChangeArrowheads="1"/>
              </p:cNvSpPr>
              <p:nvPr/>
            </p:nvSpPr>
            <p:spPr bwMode="auto">
              <a:xfrm rot="1985307">
                <a:off x="1746" y="1135"/>
                <a:ext cx="156" cy="137"/>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403" name="Oval 149">
                <a:extLst>
                  <a:ext uri="{FF2B5EF4-FFF2-40B4-BE49-F238E27FC236}">
                    <a16:creationId xmlns:a16="http://schemas.microsoft.com/office/drawing/2014/main" id="{9721B082-4903-B14D-A689-51569032D938}"/>
                  </a:ext>
                </a:extLst>
              </p:cNvPr>
              <p:cNvSpPr>
                <a:spLocks noChangeArrowheads="1"/>
              </p:cNvSpPr>
              <p:nvPr/>
            </p:nvSpPr>
            <p:spPr bwMode="auto">
              <a:xfrm rot="1985307">
                <a:off x="2250" y="1040"/>
                <a:ext cx="194" cy="111"/>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404" name="Oval 150">
                <a:extLst>
                  <a:ext uri="{FF2B5EF4-FFF2-40B4-BE49-F238E27FC236}">
                    <a16:creationId xmlns:a16="http://schemas.microsoft.com/office/drawing/2014/main" id="{76108882-276D-D24F-9DD5-7485C2491636}"/>
                  </a:ext>
                </a:extLst>
              </p:cNvPr>
              <p:cNvSpPr>
                <a:spLocks noChangeArrowheads="1"/>
              </p:cNvSpPr>
              <p:nvPr/>
            </p:nvSpPr>
            <p:spPr bwMode="auto">
              <a:xfrm rot="1985307">
                <a:off x="913" y="475"/>
                <a:ext cx="156" cy="137"/>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405" name="Oval 151">
                <a:extLst>
                  <a:ext uri="{FF2B5EF4-FFF2-40B4-BE49-F238E27FC236}">
                    <a16:creationId xmlns:a16="http://schemas.microsoft.com/office/drawing/2014/main" id="{E28483F8-DAC5-B047-99C7-9B574BB3110B}"/>
                  </a:ext>
                </a:extLst>
              </p:cNvPr>
              <p:cNvSpPr>
                <a:spLocks noChangeArrowheads="1"/>
              </p:cNvSpPr>
              <p:nvPr/>
            </p:nvSpPr>
            <p:spPr bwMode="auto">
              <a:xfrm rot="1985307">
                <a:off x="761" y="771"/>
                <a:ext cx="156" cy="137"/>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406" name="Oval 152">
                <a:extLst>
                  <a:ext uri="{FF2B5EF4-FFF2-40B4-BE49-F238E27FC236}">
                    <a16:creationId xmlns:a16="http://schemas.microsoft.com/office/drawing/2014/main" id="{0DA4999A-68CD-C74C-9C9D-BA9D8331734D}"/>
                  </a:ext>
                </a:extLst>
              </p:cNvPr>
              <p:cNvSpPr>
                <a:spLocks noChangeArrowheads="1"/>
              </p:cNvSpPr>
              <p:nvPr/>
            </p:nvSpPr>
            <p:spPr bwMode="auto">
              <a:xfrm rot="1985307">
                <a:off x="784" y="452"/>
                <a:ext cx="156" cy="137"/>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407" name="Oval 153">
                <a:extLst>
                  <a:ext uri="{FF2B5EF4-FFF2-40B4-BE49-F238E27FC236}">
                    <a16:creationId xmlns:a16="http://schemas.microsoft.com/office/drawing/2014/main" id="{7AEAEB91-58B5-014C-9F9A-A1A13C420C30}"/>
                  </a:ext>
                </a:extLst>
              </p:cNvPr>
              <p:cNvSpPr>
                <a:spLocks noChangeArrowheads="1"/>
              </p:cNvSpPr>
              <p:nvPr/>
            </p:nvSpPr>
            <p:spPr bwMode="auto">
              <a:xfrm rot="1985307">
                <a:off x="1829" y="999"/>
                <a:ext cx="156" cy="137"/>
              </a:xfrm>
              <a:prstGeom prst="ellipse">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grpSp>
        <p:sp>
          <p:nvSpPr>
            <p:cNvPr id="96263" name="Rectangle 3">
              <a:extLst>
                <a:ext uri="{FF2B5EF4-FFF2-40B4-BE49-F238E27FC236}">
                  <a16:creationId xmlns:a16="http://schemas.microsoft.com/office/drawing/2014/main" id="{1783FF7A-724D-D14B-AC51-615EAB2C0789}"/>
                </a:ext>
              </a:extLst>
            </p:cNvPr>
            <p:cNvSpPr>
              <a:spLocks noChangeArrowheads="1"/>
            </p:cNvSpPr>
            <p:nvPr/>
          </p:nvSpPr>
          <p:spPr bwMode="auto">
            <a:xfrm>
              <a:off x="5029200" y="1814512"/>
              <a:ext cx="3733800" cy="3124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grpSp>
          <p:nvGrpSpPr>
            <p:cNvPr id="96264" name="Group 252">
              <a:extLst>
                <a:ext uri="{FF2B5EF4-FFF2-40B4-BE49-F238E27FC236}">
                  <a16:creationId xmlns:a16="http://schemas.microsoft.com/office/drawing/2014/main" id="{27B0EFC9-3D94-4849-9C64-F517FC13474B}"/>
                </a:ext>
              </a:extLst>
            </p:cNvPr>
            <p:cNvGrpSpPr>
              <a:grpSpLocks/>
            </p:cNvGrpSpPr>
            <p:nvPr/>
          </p:nvGrpSpPr>
          <p:grpSpPr bwMode="auto">
            <a:xfrm>
              <a:off x="1050925" y="1947862"/>
              <a:ext cx="7559675" cy="2228850"/>
              <a:chOff x="662" y="372"/>
              <a:chExt cx="4762" cy="1404"/>
            </a:xfrm>
          </p:grpSpPr>
          <p:sp>
            <p:nvSpPr>
              <p:cNvPr id="96366" name="Line 154">
                <a:extLst>
                  <a:ext uri="{FF2B5EF4-FFF2-40B4-BE49-F238E27FC236}">
                    <a16:creationId xmlns:a16="http://schemas.microsoft.com/office/drawing/2014/main" id="{E9AF8BE0-C752-4C42-910A-EA8542690BBF}"/>
                  </a:ext>
                </a:extLst>
              </p:cNvPr>
              <p:cNvSpPr>
                <a:spLocks noChangeShapeType="1"/>
              </p:cNvSpPr>
              <p:nvPr/>
            </p:nvSpPr>
            <p:spPr bwMode="auto">
              <a:xfrm>
                <a:off x="1920" y="1056"/>
                <a:ext cx="3504" cy="0"/>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367" name="Line 4">
                <a:extLst>
                  <a:ext uri="{FF2B5EF4-FFF2-40B4-BE49-F238E27FC236}">
                    <a16:creationId xmlns:a16="http://schemas.microsoft.com/office/drawing/2014/main" id="{F28C78BE-6868-3840-90D3-A8844E459211}"/>
                  </a:ext>
                </a:extLst>
              </p:cNvPr>
              <p:cNvSpPr>
                <a:spLocks noChangeShapeType="1"/>
              </p:cNvSpPr>
              <p:nvPr/>
            </p:nvSpPr>
            <p:spPr bwMode="auto">
              <a:xfrm flipV="1">
                <a:off x="2112" y="1698"/>
                <a:ext cx="2223" cy="78"/>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368" name="Line 133">
                <a:extLst>
                  <a:ext uri="{FF2B5EF4-FFF2-40B4-BE49-F238E27FC236}">
                    <a16:creationId xmlns:a16="http://schemas.microsoft.com/office/drawing/2014/main" id="{B10EDA24-327A-9942-BBA4-7E2C3C574424}"/>
                  </a:ext>
                </a:extLst>
              </p:cNvPr>
              <p:cNvSpPr>
                <a:spLocks noChangeShapeType="1"/>
              </p:cNvSpPr>
              <p:nvPr/>
            </p:nvSpPr>
            <p:spPr bwMode="auto">
              <a:xfrm flipV="1">
                <a:off x="2544" y="1281"/>
                <a:ext cx="1420" cy="159"/>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369" name="Line 134">
                <a:extLst>
                  <a:ext uri="{FF2B5EF4-FFF2-40B4-BE49-F238E27FC236}">
                    <a16:creationId xmlns:a16="http://schemas.microsoft.com/office/drawing/2014/main" id="{1C86DB46-ADC7-5046-A693-0755EAB0367A}"/>
                  </a:ext>
                </a:extLst>
              </p:cNvPr>
              <p:cNvSpPr>
                <a:spLocks noChangeShapeType="1"/>
              </p:cNvSpPr>
              <p:nvPr/>
            </p:nvSpPr>
            <p:spPr bwMode="auto">
              <a:xfrm>
                <a:off x="2208" y="1632"/>
                <a:ext cx="2087" cy="8"/>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370" name="Line 135">
                <a:extLst>
                  <a:ext uri="{FF2B5EF4-FFF2-40B4-BE49-F238E27FC236}">
                    <a16:creationId xmlns:a16="http://schemas.microsoft.com/office/drawing/2014/main" id="{AE60F3DA-4A67-1C46-9824-A6FD71859DF0}"/>
                  </a:ext>
                </a:extLst>
              </p:cNvPr>
              <p:cNvSpPr>
                <a:spLocks noChangeShapeType="1"/>
              </p:cNvSpPr>
              <p:nvPr/>
            </p:nvSpPr>
            <p:spPr bwMode="auto">
              <a:xfrm flipV="1">
                <a:off x="2304" y="1349"/>
                <a:ext cx="1670" cy="91"/>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371" name="Line 136">
                <a:extLst>
                  <a:ext uri="{FF2B5EF4-FFF2-40B4-BE49-F238E27FC236}">
                    <a16:creationId xmlns:a16="http://schemas.microsoft.com/office/drawing/2014/main" id="{ADA84EC6-ED57-3143-96DF-E0C8F9D53DF0}"/>
                  </a:ext>
                </a:extLst>
              </p:cNvPr>
              <p:cNvSpPr>
                <a:spLocks noChangeShapeType="1"/>
              </p:cNvSpPr>
              <p:nvPr/>
            </p:nvSpPr>
            <p:spPr bwMode="auto">
              <a:xfrm flipV="1">
                <a:off x="2352" y="1096"/>
                <a:ext cx="1821" cy="152"/>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372" name="Line 137">
                <a:extLst>
                  <a:ext uri="{FF2B5EF4-FFF2-40B4-BE49-F238E27FC236}">
                    <a16:creationId xmlns:a16="http://schemas.microsoft.com/office/drawing/2014/main" id="{5D6F1049-0FA2-D64E-90C6-D7963F7D1AF3}"/>
                  </a:ext>
                </a:extLst>
              </p:cNvPr>
              <p:cNvSpPr>
                <a:spLocks noChangeShapeType="1"/>
              </p:cNvSpPr>
              <p:nvPr/>
            </p:nvSpPr>
            <p:spPr bwMode="auto">
              <a:xfrm flipV="1">
                <a:off x="2352" y="587"/>
                <a:ext cx="1427" cy="325"/>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373" name="Line 138">
                <a:extLst>
                  <a:ext uri="{FF2B5EF4-FFF2-40B4-BE49-F238E27FC236}">
                    <a16:creationId xmlns:a16="http://schemas.microsoft.com/office/drawing/2014/main" id="{4CC7AA96-7B3C-2948-9787-A0DAD88CA2FE}"/>
                  </a:ext>
                </a:extLst>
              </p:cNvPr>
              <p:cNvSpPr>
                <a:spLocks noChangeShapeType="1"/>
              </p:cNvSpPr>
              <p:nvPr/>
            </p:nvSpPr>
            <p:spPr bwMode="auto">
              <a:xfrm>
                <a:off x="2496" y="432"/>
                <a:ext cx="1245" cy="356"/>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374" name="Line 139">
                <a:extLst>
                  <a:ext uri="{FF2B5EF4-FFF2-40B4-BE49-F238E27FC236}">
                    <a16:creationId xmlns:a16="http://schemas.microsoft.com/office/drawing/2014/main" id="{7BAF4C1D-9AED-E640-BBFE-D9ECCD5B1975}"/>
                  </a:ext>
                </a:extLst>
              </p:cNvPr>
              <p:cNvSpPr>
                <a:spLocks noChangeShapeType="1"/>
              </p:cNvSpPr>
              <p:nvPr/>
            </p:nvSpPr>
            <p:spPr bwMode="auto">
              <a:xfrm flipV="1">
                <a:off x="2112" y="1041"/>
                <a:ext cx="1837" cy="159"/>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375" name="Line 140">
                <a:extLst>
                  <a:ext uri="{FF2B5EF4-FFF2-40B4-BE49-F238E27FC236}">
                    <a16:creationId xmlns:a16="http://schemas.microsoft.com/office/drawing/2014/main" id="{6EA4529E-F97A-124C-AD8E-AE7FFCD73F1B}"/>
                  </a:ext>
                </a:extLst>
              </p:cNvPr>
              <p:cNvSpPr>
                <a:spLocks noChangeShapeType="1"/>
              </p:cNvSpPr>
              <p:nvPr/>
            </p:nvSpPr>
            <p:spPr bwMode="auto">
              <a:xfrm flipV="1">
                <a:off x="1872" y="854"/>
                <a:ext cx="2413" cy="394"/>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376" name="Line 141">
                <a:extLst>
                  <a:ext uri="{FF2B5EF4-FFF2-40B4-BE49-F238E27FC236}">
                    <a16:creationId xmlns:a16="http://schemas.microsoft.com/office/drawing/2014/main" id="{A49176AA-0CFC-1241-9A19-7CF599C83775}"/>
                  </a:ext>
                </a:extLst>
              </p:cNvPr>
              <p:cNvSpPr>
                <a:spLocks noChangeShapeType="1"/>
              </p:cNvSpPr>
              <p:nvPr/>
            </p:nvSpPr>
            <p:spPr bwMode="auto">
              <a:xfrm flipV="1">
                <a:off x="1344" y="539"/>
                <a:ext cx="3284" cy="181"/>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377" name="Line 142">
                <a:extLst>
                  <a:ext uri="{FF2B5EF4-FFF2-40B4-BE49-F238E27FC236}">
                    <a16:creationId xmlns:a16="http://schemas.microsoft.com/office/drawing/2014/main" id="{6B4C09C0-9D2C-994A-8438-9BC83999CBAA}"/>
                  </a:ext>
                </a:extLst>
              </p:cNvPr>
              <p:cNvSpPr>
                <a:spLocks noChangeShapeType="1"/>
              </p:cNvSpPr>
              <p:nvPr/>
            </p:nvSpPr>
            <p:spPr bwMode="auto">
              <a:xfrm>
                <a:off x="864" y="672"/>
                <a:ext cx="3929" cy="962"/>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378" name="Line 143">
                <a:extLst>
                  <a:ext uri="{FF2B5EF4-FFF2-40B4-BE49-F238E27FC236}">
                    <a16:creationId xmlns:a16="http://schemas.microsoft.com/office/drawing/2014/main" id="{63F4FA05-C67E-D54C-B963-35A13A9545A7}"/>
                  </a:ext>
                </a:extLst>
              </p:cNvPr>
              <p:cNvSpPr>
                <a:spLocks noChangeShapeType="1"/>
              </p:cNvSpPr>
              <p:nvPr/>
            </p:nvSpPr>
            <p:spPr bwMode="auto">
              <a:xfrm>
                <a:off x="662" y="937"/>
                <a:ext cx="3823" cy="713"/>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379" name="Line 155">
                <a:extLst>
                  <a:ext uri="{FF2B5EF4-FFF2-40B4-BE49-F238E27FC236}">
                    <a16:creationId xmlns:a16="http://schemas.microsoft.com/office/drawing/2014/main" id="{368639E5-D098-A646-A2BD-DF3ABFC68509}"/>
                  </a:ext>
                </a:extLst>
              </p:cNvPr>
              <p:cNvSpPr>
                <a:spLocks noChangeShapeType="1"/>
              </p:cNvSpPr>
              <p:nvPr/>
            </p:nvSpPr>
            <p:spPr bwMode="auto">
              <a:xfrm flipV="1">
                <a:off x="2342" y="1032"/>
                <a:ext cx="1731" cy="60"/>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380" name="Line 156">
                <a:extLst>
                  <a:ext uri="{FF2B5EF4-FFF2-40B4-BE49-F238E27FC236}">
                    <a16:creationId xmlns:a16="http://schemas.microsoft.com/office/drawing/2014/main" id="{414AB050-618D-E048-8327-5B9DAFAF608F}"/>
                  </a:ext>
                </a:extLst>
              </p:cNvPr>
              <p:cNvSpPr>
                <a:spLocks noChangeShapeType="1"/>
              </p:cNvSpPr>
              <p:nvPr/>
            </p:nvSpPr>
            <p:spPr bwMode="auto">
              <a:xfrm flipV="1">
                <a:off x="1811" y="652"/>
                <a:ext cx="2398" cy="553"/>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381" name="Line 157">
                <a:extLst>
                  <a:ext uri="{FF2B5EF4-FFF2-40B4-BE49-F238E27FC236}">
                    <a16:creationId xmlns:a16="http://schemas.microsoft.com/office/drawing/2014/main" id="{6DBA43B5-3E06-5544-8F9B-A93C7E7AFF65}"/>
                  </a:ext>
                </a:extLst>
              </p:cNvPr>
              <p:cNvSpPr>
                <a:spLocks noChangeShapeType="1"/>
              </p:cNvSpPr>
              <p:nvPr/>
            </p:nvSpPr>
            <p:spPr bwMode="auto">
              <a:xfrm flipV="1">
                <a:off x="1887" y="1167"/>
                <a:ext cx="2087" cy="265"/>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382" name="Line 158">
                <a:extLst>
                  <a:ext uri="{FF2B5EF4-FFF2-40B4-BE49-F238E27FC236}">
                    <a16:creationId xmlns:a16="http://schemas.microsoft.com/office/drawing/2014/main" id="{6DB66186-AED4-6143-BE12-B427C36E98DA}"/>
                  </a:ext>
                </a:extLst>
              </p:cNvPr>
              <p:cNvSpPr>
                <a:spLocks noChangeShapeType="1"/>
              </p:cNvSpPr>
              <p:nvPr/>
            </p:nvSpPr>
            <p:spPr bwMode="auto">
              <a:xfrm>
                <a:off x="833" y="849"/>
                <a:ext cx="3754" cy="895"/>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383" name="Line 159">
                <a:extLst>
                  <a:ext uri="{FF2B5EF4-FFF2-40B4-BE49-F238E27FC236}">
                    <a16:creationId xmlns:a16="http://schemas.microsoft.com/office/drawing/2014/main" id="{D4273D2A-EC2B-A345-BF44-95BF0A998765}"/>
                  </a:ext>
                </a:extLst>
              </p:cNvPr>
              <p:cNvSpPr>
                <a:spLocks noChangeShapeType="1"/>
              </p:cNvSpPr>
              <p:nvPr/>
            </p:nvSpPr>
            <p:spPr bwMode="auto">
              <a:xfrm>
                <a:off x="788" y="697"/>
                <a:ext cx="4072" cy="887"/>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384" name="Line 160">
                <a:extLst>
                  <a:ext uri="{FF2B5EF4-FFF2-40B4-BE49-F238E27FC236}">
                    <a16:creationId xmlns:a16="http://schemas.microsoft.com/office/drawing/2014/main" id="{DF51BA8D-16C7-0F47-BDBB-74FFE2B1CE44}"/>
                  </a:ext>
                </a:extLst>
              </p:cNvPr>
              <p:cNvSpPr>
                <a:spLocks noChangeShapeType="1"/>
              </p:cNvSpPr>
              <p:nvPr/>
            </p:nvSpPr>
            <p:spPr bwMode="auto">
              <a:xfrm>
                <a:off x="985" y="546"/>
                <a:ext cx="3573" cy="955"/>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385" name="Line 161">
                <a:extLst>
                  <a:ext uri="{FF2B5EF4-FFF2-40B4-BE49-F238E27FC236}">
                    <a16:creationId xmlns:a16="http://schemas.microsoft.com/office/drawing/2014/main" id="{0794E965-1CD0-2643-ADC5-5B51EFDBC24D}"/>
                  </a:ext>
                </a:extLst>
              </p:cNvPr>
              <p:cNvSpPr>
                <a:spLocks noChangeShapeType="1"/>
              </p:cNvSpPr>
              <p:nvPr/>
            </p:nvSpPr>
            <p:spPr bwMode="auto">
              <a:xfrm>
                <a:off x="856" y="515"/>
                <a:ext cx="3633" cy="811"/>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6386" name="Line 162">
                <a:extLst>
                  <a:ext uri="{FF2B5EF4-FFF2-40B4-BE49-F238E27FC236}">
                    <a16:creationId xmlns:a16="http://schemas.microsoft.com/office/drawing/2014/main" id="{FE540F93-FF62-9D49-A4E5-508570A9627A}"/>
                  </a:ext>
                </a:extLst>
              </p:cNvPr>
              <p:cNvSpPr>
                <a:spLocks noChangeShapeType="1"/>
              </p:cNvSpPr>
              <p:nvPr/>
            </p:nvSpPr>
            <p:spPr bwMode="auto">
              <a:xfrm>
                <a:off x="940" y="372"/>
                <a:ext cx="3496" cy="728"/>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96265" name="Group 251">
              <a:extLst>
                <a:ext uri="{FF2B5EF4-FFF2-40B4-BE49-F238E27FC236}">
                  <a16:creationId xmlns:a16="http://schemas.microsoft.com/office/drawing/2014/main" id="{772D6DD6-85E6-E34F-A3CD-80B9D26E3216}"/>
                </a:ext>
              </a:extLst>
            </p:cNvPr>
            <p:cNvGrpSpPr>
              <a:grpSpLocks/>
            </p:cNvGrpSpPr>
            <p:nvPr/>
          </p:nvGrpSpPr>
          <p:grpSpPr bwMode="auto">
            <a:xfrm>
              <a:off x="5926138" y="2190750"/>
              <a:ext cx="2684462" cy="1966912"/>
              <a:chOff x="3733" y="525"/>
              <a:chExt cx="1691" cy="1239"/>
            </a:xfrm>
          </p:grpSpPr>
          <p:sp>
            <p:nvSpPr>
              <p:cNvPr id="96345" name="Oval 9">
                <a:extLst>
                  <a:ext uri="{FF2B5EF4-FFF2-40B4-BE49-F238E27FC236}">
                    <a16:creationId xmlns:a16="http://schemas.microsoft.com/office/drawing/2014/main" id="{641A46BB-D026-DE49-A7D7-291F3397776D}"/>
                  </a:ext>
                </a:extLst>
              </p:cNvPr>
              <p:cNvSpPr>
                <a:spLocks noChangeArrowheads="1"/>
              </p:cNvSpPr>
              <p:nvPr/>
            </p:nvSpPr>
            <p:spPr bwMode="auto">
              <a:xfrm>
                <a:off x="3961" y="1156"/>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46" name="Oval 11">
                <a:extLst>
                  <a:ext uri="{FF2B5EF4-FFF2-40B4-BE49-F238E27FC236}">
                    <a16:creationId xmlns:a16="http://schemas.microsoft.com/office/drawing/2014/main" id="{00C6326A-1553-6643-BF02-E186AB716A3C}"/>
                  </a:ext>
                </a:extLst>
              </p:cNvPr>
              <p:cNvSpPr>
                <a:spLocks noChangeArrowheads="1"/>
              </p:cNvSpPr>
              <p:nvPr/>
            </p:nvSpPr>
            <p:spPr bwMode="auto">
              <a:xfrm>
                <a:off x="3733" y="783"/>
                <a:ext cx="22"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47" name="Oval 21">
                <a:extLst>
                  <a:ext uri="{FF2B5EF4-FFF2-40B4-BE49-F238E27FC236}">
                    <a16:creationId xmlns:a16="http://schemas.microsoft.com/office/drawing/2014/main" id="{5924E255-7085-5541-B8AC-9CBE6504AFA5}"/>
                  </a:ext>
                </a:extLst>
              </p:cNvPr>
              <p:cNvSpPr>
                <a:spLocks noChangeArrowheads="1"/>
              </p:cNvSpPr>
              <p:nvPr/>
            </p:nvSpPr>
            <p:spPr bwMode="auto">
              <a:xfrm>
                <a:off x="4304" y="1624"/>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48" name="Oval 22">
                <a:extLst>
                  <a:ext uri="{FF2B5EF4-FFF2-40B4-BE49-F238E27FC236}">
                    <a16:creationId xmlns:a16="http://schemas.microsoft.com/office/drawing/2014/main" id="{2B7FFD6D-1CE7-3449-B789-47611FB40797}"/>
                  </a:ext>
                </a:extLst>
              </p:cNvPr>
              <p:cNvSpPr>
                <a:spLocks noChangeArrowheads="1"/>
              </p:cNvSpPr>
              <p:nvPr/>
            </p:nvSpPr>
            <p:spPr bwMode="auto">
              <a:xfrm>
                <a:off x="4578" y="1741"/>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49" name="Oval 32">
                <a:extLst>
                  <a:ext uri="{FF2B5EF4-FFF2-40B4-BE49-F238E27FC236}">
                    <a16:creationId xmlns:a16="http://schemas.microsoft.com/office/drawing/2014/main" id="{1A57B988-0557-D247-8458-70CFB089F884}"/>
                  </a:ext>
                </a:extLst>
              </p:cNvPr>
              <p:cNvSpPr>
                <a:spLocks noChangeArrowheads="1"/>
              </p:cNvSpPr>
              <p:nvPr/>
            </p:nvSpPr>
            <p:spPr bwMode="auto">
              <a:xfrm>
                <a:off x="4784" y="1624"/>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50" name="Oval 35">
                <a:extLst>
                  <a:ext uri="{FF2B5EF4-FFF2-40B4-BE49-F238E27FC236}">
                    <a16:creationId xmlns:a16="http://schemas.microsoft.com/office/drawing/2014/main" id="{4DA2933A-B9AA-FD41-93C2-83870498674D}"/>
                  </a:ext>
                </a:extLst>
              </p:cNvPr>
              <p:cNvSpPr>
                <a:spLocks noChangeArrowheads="1"/>
              </p:cNvSpPr>
              <p:nvPr/>
            </p:nvSpPr>
            <p:spPr bwMode="auto">
              <a:xfrm>
                <a:off x="3961" y="1273"/>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51" name="Oval 37">
                <a:extLst>
                  <a:ext uri="{FF2B5EF4-FFF2-40B4-BE49-F238E27FC236}">
                    <a16:creationId xmlns:a16="http://schemas.microsoft.com/office/drawing/2014/main" id="{444C734D-052E-434A-A60C-79D7A716CD72}"/>
                  </a:ext>
                </a:extLst>
              </p:cNvPr>
              <p:cNvSpPr>
                <a:spLocks noChangeArrowheads="1"/>
              </p:cNvSpPr>
              <p:nvPr/>
            </p:nvSpPr>
            <p:spPr bwMode="auto">
              <a:xfrm>
                <a:off x="3961" y="1343"/>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52" name="Oval 43">
                <a:extLst>
                  <a:ext uri="{FF2B5EF4-FFF2-40B4-BE49-F238E27FC236}">
                    <a16:creationId xmlns:a16="http://schemas.microsoft.com/office/drawing/2014/main" id="{06100491-088C-6046-97B8-E7A346641B04}"/>
                  </a:ext>
                </a:extLst>
              </p:cNvPr>
              <p:cNvSpPr>
                <a:spLocks noChangeArrowheads="1"/>
              </p:cNvSpPr>
              <p:nvPr/>
            </p:nvSpPr>
            <p:spPr bwMode="auto">
              <a:xfrm>
                <a:off x="4167" y="1086"/>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53" name="Oval 44">
                <a:extLst>
                  <a:ext uri="{FF2B5EF4-FFF2-40B4-BE49-F238E27FC236}">
                    <a16:creationId xmlns:a16="http://schemas.microsoft.com/office/drawing/2014/main" id="{8BA82840-F22A-E74C-BFFB-3C9AA8C35471}"/>
                  </a:ext>
                </a:extLst>
              </p:cNvPr>
              <p:cNvSpPr>
                <a:spLocks noChangeArrowheads="1"/>
              </p:cNvSpPr>
              <p:nvPr/>
            </p:nvSpPr>
            <p:spPr bwMode="auto">
              <a:xfrm>
                <a:off x="4075" y="1016"/>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54" name="Oval 50">
                <a:extLst>
                  <a:ext uri="{FF2B5EF4-FFF2-40B4-BE49-F238E27FC236}">
                    <a16:creationId xmlns:a16="http://schemas.microsoft.com/office/drawing/2014/main" id="{78D0E18B-507E-4C4F-B0C4-41B8A6CA2A97}"/>
                  </a:ext>
                </a:extLst>
              </p:cNvPr>
              <p:cNvSpPr>
                <a:spLocks noChangeArrowheads="1"/>
              </p:cNvSpPr>
              <p:nvPr/>
            </p:nvSpPr>
            <p:spPr bwMode="auto">
              <a:xfrm>
                <a:off x="4555" y="1484"/>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55" name="Oval 63">
                <a:extLst>
                  <a:ext uri="{FF2B5EF4-FFF2-40B4-BE49-F238E27FC236}">
                    <a16:creationId xmlns:a16="http://schemas.microsoft.com/office/drawing/2014/main" id="{64E6C038-2F14-0143-A07B-997FF257918D}"/>
                  </a:ext>
                </a:extLst>
              </p:cNvPr>
              <p:cNvSpPr>
                <a:spLocks noChangeArrowheads="1"/>
              </p:cNvSpPr>
              <p:nvPr/>
            </p:nvSpPr>
            <p:spPr bwMode="auto">
              <a:xfrm>
                <a:off x="4624" y="525"/>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56" name="Oval 73">
                <a:extLst>
                  <a:ext uri="{FF2B5EF4-FFF2-40B4-BE49-F238E27FC236}">
                    <a16:creationId xmlns:a16="http://schemas.microsoft.com/office/drawing/2014/main" id="{36361E19-54AC-C94A-92C1-F9006C601F47}"/>
                  </a:ext>
                </a:extLst>
              </p:cNvPr>
              <p:cNvSpPr>
                <a:spLocks noChangeArrowheads="1"/>
              </p:cNvSpPr>
              <p:nvPr/>
            </p:nvSpPr>
            <p:spPr bwMode="auto">
              <a:xfrm>
                <a:off x="4418" y="1086"/>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57" name="Oval 74">
                <a:extLst>
                  <a:ext uri="{FF2B5EF4-FFF2-40B4-BE49-F238E27FC236}">
                    <a16:creationId xmlns:a16="http://schemas.microsoft.com/office/drawing/2014/main" id="{79DFC357-4F23-0E4A-83D9-1B68F0F32C96}"/>
                  </a:ext>
                </a:extLst>
              </p:cNvPr>
              <p:cNvSpPr>
                <a:spLocks noChangeArrowheads="1"/>
              </p:cNvSpPr>
              <p:nvPr/>
            </p:nvSpPr>
            <p:spPr bwMode="auto">
              <a:xfrm>
                <a:off x="3961" y="1016"/>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58" name="Oval 85">
                <a:extLst>
                  <a:ext uri="{FF2B5EF4-FFF2-40B4-BE49-F238E27FC236}">
                    <a16:creationId xmlns:a16="http://schemas.microsoft.com/office/drawing/2014/main" id="{2FD1C286-7405-2C48-81C4-49B12BE187A7}"/>
                  </a:ext>
                </a:extLst>
              </p:cNvPr>
              <p:cNvSpPr>
                <a:spLocks noChangeArrowheads="1"/>
              </p:cNvSpPr>
              <p:nvPr/>
            </p:nvSpPr>
            <p:spPr bwMode="auto">
              <a:xfrm>
                <a:off x="4464" y="1647"/>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59" name="Oval 87">
                <a:extLst>
                  <a:ext uri="{FF2B5EF4-FFF2-40B4-BE49-F238E27FC236}">
                    <a16:creationId xmlns:a16="http://schemas.microsoft.com/office/drawing/2014/main" id="{023E6F04-BF5C-554F-87C5-1CAD53326DCA}"/>
                  </a:ext>
                </a:extLst>
              </p:cNvPr>
              <p:cNvSpPr>
                <a:spLocks noChangeArrowheads="1"/>
              </p:cNvSpPr>
              <p:nvPr/>
            </p:nvSpPr>
            <p:spPr bwMode="auto">
              <a:xfrm>
                <a:off x="4853" y="1577"/>
                <a:ext cx="22"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60" name="Oval 95">
                <a:extLst>
                  <a:ext uri="{FF2B5EF4-FFF2-40B4-BE49-F238E27FC236}">
                    <a16:creationId xmlns:a16="http://schemas.microsoft.com/office/drawing/2014/main" id="{C28A20BE-18E8-0248-956E-A6C8BEC943EE}"/>
                  </a:ext>
                </a:extLst>
              </p:cNvPr>
              <p:cNvSpPr>
                <a:spLocks noChangeArrowheads="1"/>
              </p:cNvSpPr>
              <p:nvPr/>
            </p:nvSpPr>
            <p:spPr bwMode="auto">
              <a:xfrm>
                <a:off x="4190" y="642"/>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61" name="Oval 100">
                <a:extLst>
                  <a:ext uri="{FF2B5EF4-FFF2-40B4-BE49-F238E27FC236}">
                    <a16:creationId xmlns:a16="http://schemas.microsoft.com/office/drawing/2014/main" id="{0B7D6103-7612-EF40-A0FB-D875BCF454A3}"/>
                  </a:ext>
                </a:extLst>
              </p:cNvPr>
              <p:cNvSpPr>
                <a:spLocks noChangeArrowheads="1"/>
              </p:cNvSpPr>
              <p:nvPr/>
            </p:nvSpPr>
            <p:spPr bwMode="auto">
              <a:xfrm>
                <a:off x="4258" y="853"/>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62" name="Oval 105">
                <a:extLst>
                  <a:ext uri="{FF2B5EF4-FFF2-40B4-BE49-F238E27FC236}">
                    <a16:creationId xmlns:a16="http://schemas.microsoft.com/office/drawing/2014/main" id="{980C2F85-33B7-0C4A-AB12-EFE3EB2E3791}"/>
                  </a:ext>
                </a:extLst>
              </p:cNvPr>
              <p:cNvSpPr>
                <a:spLocks noChangeArrowheads="1"/>
              </p:cNvSpPr>
              <p:nvPr/>
            </p:nvSpPr>
            <p:spPr bwMode="auto">
              <a:xfrm>
                <a:off x="3778" y="572"/>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63" name="Oval 109">
                <a:extLst>
                  <a:ext uri="{FF2B5EF4-FFF2-40B4-BE49-F238E27FC236}">
                    <a16:creationId xmlns:a16="http://schemas.microsoft.com/office/drawing/2014/main" id="{76D582CC-EF82-A94F-81EE-E28420EEE298}"/>
                  </a:ext>
                </a:extLst>
              </p:cNvPr>
              <p:cNvSpPr>
                <a:spLocks noChangeArrowheads="1"/>
              </p:cNvSpPr>
              <p:nvPr/>
            </p:nvSpPr>
            <p:spPr bwMode="auto">
              <a:xfrm>
                <a:off x="4464" y="1320"/>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64" name="Oval 165">
                <a:extLst>
                  <a:ext uri="{FF2B5EF4-FFF2-40B4-BE49-F238E27FC236}">
                    <a16:creationId xmlns:a16="http://schemas.microsoft.com/office/drawing/2014/main" id="{F7D455F3-ACB0-B34C-8BD2-BFD490D77A99}"/>
                  </a:ext>
                </a:extLst>
              </p:cNvPr>
              <p:cNvSpPr>
                <a:spLocks noChangeArrowheads="1"/>
              </p:cNvSpPr>
              <p:nvPr/>
            </p:nvSpPr>
            <p:spPr bwMode="auto">
              <a:xfrm>
                <a:off x="4350" y="1694"/>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65" name="Oval 248">
                <a:extLst>
                  <a:ext uri="{FF2B5EF4-FFF2-40B4-BE49-F238E27FC236}">
                    <a16:creationId xmlns:a16="http://schemas.microsoft.com/office/drawing/2014/main" id="{91E51E58-A1DE-F944-8C99-9103851BDDA7}"/>
                  </a:ext>
                </a:extLst>
              </p:cNvPr>
              <p:cNvSpPr>
                <a:spLocks noChangeArrowheads="1"/>
              </p:cNvSpPr>
              <p:nvPr/>
            </p:nvSpPr>
            <p:spPr bwMode="auto">
              <a:xfrm>
                <a:off x="5401" y="1040"/>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grpSp>
        <p:grpSp>
          <p:nvGrpSpPr>
            <p:cNvPr id="96266" name="Group 253">
              <a:extLst>
                <a:ext uri="{FF2B5EF4-FFF2-40B4-BE49-F238E27FC236}">
                  <a16:creationId xmlns:a16="http://schemas.microsoft.com/office/drawing/2014/main" id="{20C81B75-1513-3848-B0DD-365456B6C270}"/>
                </a:ext>
              </a:extLst>
            </p:cNvPr>
            <p:cNvGrpSpPr>
              <a:grpSpLocks/>
            </p:cNvGrpSpPr>
            <p:nvPr/>
          </p:nvGrpSpPr>
          <p:grpSpPr bwMode="auto">
            <a:xfrm>
              <a:off x="5562600" y="2043112"/>
              <a:ext cx="3011488" cy="2824163"/>
              <a:chOff x="3504" y="432"/>
              <a:chExt cx="1897" cy="1779"/>
            </a:xfrm>
          </p:grpSpPr>
          <p:grpSp>
            <p:nvGrpSpPr>
              <p:cNvPr id="96267" name="Group 254">
                <a:extLst>
                  <a:ext uri="{FF2B5EF4-FFF2-40B4-BE49-F238E27FC236}">
                    <a16:creationId xmlns:a16="http://schemas.microsoft.com/office/drawing/2014/main" id="{7F12136E-BD9D-3644-9256-1CB11A0643C6}"/>
                  </a:ext>
                </a:extLst>
              </p:cNvPr>
              <p:cNvGrpSpPr>
                <a:grpSpLocks/>
              </p:cNvGrpSpPr>
              <p:nvPr/>
            </p:nvGrpSpPr>
            <p:grpSpPr bwMode="auto">
              <a:xfrm>
                <a:off x="3710" y="479"/>
                <a:ext cx="1668" cy="1425"/>
                <a:chOff x="3710" y="479"/>
                <a:chExt cx="1668" cy="1425"/>
              </a:xfrm>
            </p:grpSpPr>
            <p:sp>
              <p:nvSpPr>
                <p:cNvPr id="96325" name="Oval 255">
                  <a:extLst>
                    <a:ext uri="{FF2B5EF4-FFF2-40B4-BE49-F238E27FC236}">
                      <a16:creationId xmlns:a16="http://schemas.microsoft.com/office/drawing/2014/main" id="{19F16F76-3291-E244-883A-A7B0DE2E932C}"/>
                    </a:ext>
                  </a:extLst>
                </p:cNvPr>
                <p:cNvSpPr>
                  <a:spLocks noChangeArrowheads="1"/>
                </p:cNvSpPr>
                <p:nvPr/>
              </p:nvSpPr>
              <p:spPr bwMode="auto">
                <a:xfrm>
                  <a:off x="3755" y="1297"/>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26" name="Oval 256">
                  <a:extLst>
                    <a:ext uri="{FF2B5EF4-FFF2-40B4-BE49-F238E27FC236}">
                      <a16:creationId xmlns:a16="http://schemas.microsoft.com/office/drawing/2014/main" id="{49C42BAF-2030-AD4C-89B0-90C0D740834D}"/>
                    </a:ext>
                  </a:extLst>
                </p:cNvPr>
                <p:cNvSpPr>
                  <a:spLocks noChangeArrowheads="1"/>
                </p:cNvSpPr>
                <p:nvPr/>
              </p:nvSpPr>
              <p:spPr bwMode="auto">
                <a:xfrm>
                  <a:off x="4327" y="1881"/>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27" name="Oval 257">
                  <a:extLst>
                    <a:ext uri="{FF2B5EF4-FFF2-40B4-BE49-F238E27FC236}">
                      <a16:creationId xmlns:a16="http://schemas.microsoft.com/office/drawing/2014/main" id="{574DA919-B933-524B-8B15-3CFE56F14164}"/>
                    </a:ext>
                  </a:extLst>
                </p:cNvPr>
                <p:cNvSpPr>
                  <a:spLocks noChangeArrowheads="1"/>
                </p:cNvSpPr>
                <p:nvPr/>
              </p:nvSpPr>
              <p:spPr bwMode="auto">
                <a:xfrm>
                  <a:off x="4281" y="1554"/>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28" name="Oval 258">
                  <a:extLst>
                    <a:ext uri="{FF2B5EF4-FFF2-40B4-BE49-F238E27FC236}">
                      <a16:creationId xmlns:a16="http://schemas.microsoft.com/office/drawing/2014/main" id="{334CF45C-1E40-E24B-B53D-DDA3D64490CE}"/>
                    </a:ext>
                  </a:extLst>
                </p:cNvPr>
                <p:cNvSpPr>
                  <a:spLocks noChangeArrowheads="1"/>
                </p:cNvSpPr>
                <p:nvPr/>
              </p:nvSpPr>
              <p:spPr bwMode="auto">
                <a:xfrm>
                  <a:off x="4213" y="1694"/>
                  <a:ext cx="22"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29" name="Oval 259">
                  <a:extLst>
                    <a:ext uri="{FF2B5EF4-FFF2-40B4-BE49-F238E27FC236}">
                      <a16:creationId xmlns:a16="http://schemas.microsoft.com/office/drawing/2014/main" id="{CB6A9CBA-007A-8F41-88AA-2A068D96D04C}"/>
                    </a:ext>
                  </a:extLst>
                </p:cNvPr>
                <p:cNvSpPr>
                  <a:spLocks noChangeArrowheads="1"/>
                </p:cNvSpPr>
                <p:nvPr/>
              </p:nvSpPr>
              <p:spPr bwMode="auto">
                <a:xfrm>
                  <a:off x="4235" y="1554"/>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30" name="Oval 260">
                  <a:extLst>
                    <a:ext uri="{FF2B5EF4-FFF2-40B4-BE49-F238E27FC236}">
                      <a16:creationId xmlns:a16="http://schemas.microsoft.com/office/drawing/2014/main" id="{379F7FDB-8E1A-6F41-8885-0DFD3D1B7A1D}"/>
                    </a:ext>
                  </a:extLst>
                </p:cNvPr>
                <p:cNvSpPr>
                  <a:spLocks noChangeArrowheads="1"/>
                </p:cNvSpPr>
                <p:nvPr/>
              </p:nvSpPr>
              <p:spPr bwMode="auto">
                <a:xfrm>
                  <a:off x="4921" y="1741"/>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31" name="Oval 261">
                  <a:extLst>
                    <a:ext uri="{FF2B5EF4-FFF2-40B4-BE49-F238E27FC236}">
                      <a16:creationId xmlns:a16="http://schemas.microsoft.com/office/drawing/2014/main" id="{BBF16AEB-DEF1-344E-AB06-8C68E9DC34C2}"/>
                    </a:ext>
                  </a:extLst>
                </p:cNvPr>
                <p:cNvSpPr>
                  <a:spLocks noChangeArrowheads="1"/>
                </p:cNvSpPr>
                <p:nvPr/>
              </p:nvSpPr>
              <p:spPr bwMode="auto">
                <a:xfrm>
                  <a:off x="3710" y="712"/>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32" name="Oval 262">
                  <a:extLst>
                    <a:ext uri="{FF2B5EF4-FFF2-40B4-BE49-F238E27FC236}">
                      <a16:creationId xmlns:a16="http://schemas.microsoft.com/office/drawing/2014/main" id="{C0A236AA-0590-5848-8A37-E11BE21D12F9}"/>
                    </a:ext>
                  </a:extLst>
                </p:cNvPr>
                <p:cNvSpPr>
                  <a:spLocks noChangeArrowheads="1"/>
                </p:cNvSpPr>
                <p:nvPr/>
              </p:nvSpPr>
              <p:spPr bwMode="auto">
                <a:xfrm>
                  <a:off x="4693" y="1110"/>
                  <a:ext cx="22"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33" name="Oval 263">
                  <a:extLst>
                    <a:ext uri="{FF2B5EF4-FFF2-40B4-BE49-F238E27FC236}">
                      <a16:creationId xmlns:a16="http://schemas.microsoft.com/office/drawing/2014/main" id="{0EBC5DFB-76D9-DA4C-88B2-2AEFD5C7313E}"/>
                    </a:ext>
                  </a:extLst>
                </p:cNvPr>
                <p:cNvSpPr>
                  <a:spLocks noChangeArrowheads="1"/>
                </p:cNvSpPr>
                <p:nvPr/>
              </p:nvSpPr>
              <p:spPr bwMode="auto">
                <a:xfrm>
                  <a:off x="3801" y="829"/>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34" name="Oval 264">
                  <a:extLst>
                    <a:ext uri="{FF2B5EF4-FFF2-40B4-BE49-F238E27FC236}">
                      <a16:creationId xmlns:a16="http://schemas.microsoft.com/office/drawing/2014/main" id="{9DD35DA0-4501-7142-8EE7-3D24928ADD01}"/>
                    </a:ext>
                  </a:extLst>
                </p:cNvPr>
                <p:cNvSpPr>
                  <a:spLocks noChangeArrowheads="1"/>
                </p:cNvSpPr>
                <p:nvPr/>
              </p:nvSpPr>
              <p:spPr bwMode="auto">
                <a:xfrm>
                  <a:off x="4761" y="619"/>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35" name="Oval 265">
                  <a:extLst>
                    <a:ext uri="{FF2B5EF4-FFF2-40B4-BE49-F238E27FC236}">
                      <a16:creationId xmlns:a16="http://schemas.microsoft.com/office/drawing/2014/main" id="{E9E87621-CCDB-6E40-80FA-38D44DBFEC44}"/>
                    </a:ext>
                  </a:extLst>
                </p:cNvPr>
                <p:cNvSpPr>
                  <a:spLocks noChangeArrowheads="1"/>
                </p:cNvSpPr>
                <p:nvPr/>
              </p:nvSpPr>
              <p:spPr bwMode="auto">
                <a:xfrm>
                  <a:off x="4464" y="1460"/>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36" name="Oval 266">
                  <a:extLst>
                    <a:ext uri="{FF2B5EF4-FFF2-40B4-BE49-F238E27FC236}">
                      <a16:creationId xmlns:a16="http://schemas.microsoft.com/office/drawing/2014/main" id="{149BAA66-23D0-834D-90F9-1002FBC2F3E1}"/>
                    </a:ext>
                  </a:extLst>
                </p:cNvPr>
                <p:cNvSpPr>
                  <a:spLocks noChangeArrowheads="1"/>
                </p:cNvSpPr>
                <p:nvPr/>
              </p:nvSpPr>
              <p:spPr bwMode="auto">
                <a:xfrm>
                  <a:off x="4875" y="923"/>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37" name="Oval 267">
                  <a:extLst>
                    <a:ext uri="{FF2B5EF4-FFF2-40B4-BE49-F238E27FC236}">
                      <a16:creationId xmlns:a16="http://schemas.microsoft.com/office/drawing/2014/main" id="{A09D46C9-78E9-6542-8E95-63EC057F945E}"/>
                    </a:ext>
                  </a:extLst>
                </p:cNvPr>
                <p:cNvSpPr>
                  <a:spLocks noChangeArrowheads="1"/>
                </p:cNvSpPr>
                <p:nvPr/>
              </p:nvSpPr>
              <p:spPr bwMode="auto">
                <a:xfrm>
                  <a:off x="4830" y="853"/>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38" name="Oval 268">
                  <a:extLst>
                    <a:ext uri="{FF2B5EF4-FFF2-40B4-BE49-F238E27FC236}">
                      <a16:creationId xmlns:a16="http://schemas.microsoft.com/office/drawing/2014/main" id="{13056E5E-72A9-214B-AADD-0269A498B85F}"/>
                    </a:ext>
                  </a:extLst>
                </p:cNvPr>
                <p:cNvSpPr>
                  <a:spLocks noChangeArrowheads="1"/>
                </p:cNvSpPr>
                <p:nvPr/>
              </p:nvSpPr>
              <p:spPr bwMode="auto">
                <a:xfrm>
                  <a:off x="4213" y="923"/>
                  <a:ext cx="22"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39" name="Oval 269">
                  <a:extLst>
                    <a:ext uri="{FF2B5EF4-FFF2-40B4-BE49-F238E27FC236}">
                      <a16:creationId xmlns:a16="http://schemas.microsoft.com/office/drawing/2014/main" id="{F98C84DF-E9C2-F84D-8ED6-037FB96205D4}"/>
                    </a:ext>
                  </a:extLst>
                </p:cNvPr>
                <p:cNvSpPr>
                  <a:spLocks noChangeArrowheads="1"/>
                </p:cNvSpPr>
                <p:nvPr/>
              </p:nvSpPr>
              <p:spPr bwMode="auto">
                <a:xfrm>
                  <a:off x="4304" y="969"/>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40" name="Oval 270">
                  <a:extLst>
                    <a:ext uri="{FF2B5EF4-FFF2-40B4-BE49-F238E27FC236}">
                      <a16:creationId xmlns:a16="http://schemas.microsoft.com/office/drawing/2014/main" id="{AF469209-8489-0046-A096-524E9CB4F257}"/>
                    </a:ext>
                  </a:extLst>
                </p:cNvPr>
                <p:cNvSpPr>
                  <a:spLocks noChangeArrowheads="1"/>
                </p:cNvSpPr>
                <p:nvPr/>
              </p:nvSpPr>
              <p:spPr bwMode="auto">
                <a:xfrm>
                  <a:off x="4761" y="736"/>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41" name="Oval 271">
                  <a:extLst>
                    <a:ext uri="{FF2B5EF4-FFF2-40B4-BE49-F238E27FC236}">
                      <a16:creationId xmlns:a16="http://schemas.microsoft.com/office/drawing/2014/main" id="{CC4E8C3B-570B-3D4D-9123-D9B5F22FA7BD}"/>
                    </a:ext>
                  </a:extLst>
                </p:cNvPr>
                <p:cNvSpPr>
                  <a:spLocks noChangeArrowheads="1"/>
                </p:cNvSpPr>
                <p:nvPr/>
              </p:nvSpPr>
              <p:spPr bwMode="auto">
                <a:xfrm>
                  <a:off x="4715" y="502"/>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42" name="Oval 272">
                  <a:extLst>
                    <a:ext uri="{FF2B5EF4-FFF2-40B4-BE49-F238E27FC236}">
                      <a16:creationId xmlns:a16="http://schemas.microsoft.com/office/drawing/2014/main" id="{5A2C6B7A-022A-8D4D-8F26-82FE394F604C}"/>
                    </a:ext>
                  </a:extLst>
                </p:cNvPr>
                <p:cNvSpPr>
                  <a:spLocks noChangeArrowheads="1"/>
                </p:cNvSpPr>
                <p:nvPr/>
              </p:nvSpPr>
              <p:spPr bwMode="auto">
                <a:xfrm>
                  <a:off x="4533" y="479"/>
                  <a:ext cx="22"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43" name="Oval 273">
                  <a:extLst>
                    <a:ext uri="{FF2B5EF4-FFF2-40B4-BE49-F238E27FC236}">
                      <a16:creationId xmlns:a16="http://schemas.microsoft.com/office/drawing/2014/main" id="{B83B8D33-0450-6D41-B78B-F26A20050C10}"/>
                    </a:ext>
                  </a:extLst>
                </p:cNvPr>
                <p:cNvSpPr>
                  <a:spLocks noChangeArrowheads="1"/>
                </p:cNvSpPr>
                <p:nvPr/>
              </p:nvSpPr>
              <p:spPr bwMode="auto">
                <a:xfrm>
                  <a:off x="5355" y="1133"/>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44" name="Oval 274">
                  <a:extLst>
                    <a:ext uri="{FF2B5EF4-FFF2-40B4-BE49-F238E27FC236}">
                      <a16:creationId xmlns:a16="http://schemas.microsoft.com/office/drawing/2014/main" id="{CDA50C46-2F72-0A4F-8FAC-561D830AF322}"/>
                    </a:ext>
                  </a:extLst>
                </p:cNvPr>
                <p:cNvSpPr>
                  <a:spLocks noChangeArrowheads="1"/>
                </p:cNvSpPr>
                <p:nvPr/>
              </p:nvSpPr>
              <p:spPr bwMode="auto">
                <a:xfrm>
                  <a:off x="5035" y="969"/>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grpSp>
          <p:grpSp>
            <p:nvGrpSpPr>
              <p:cNvPr id="96268" name="Group 275">
                <a:extLst>
                  <a:ext uri="{FF2B5EF4-FFF2-40B4-BE49-F238E27FC236}">
                    <a16:creationId xmlns:a16="http://schemas.microsoft.com/office/drawing/2014/main" id="{DAB60608-A360-E047-8469-58C579FCB76A}"/>
                  </a:ext>
                </a:extLst>
              </p:cNvPr>
              <p:cNvGrpSpPr>
                <a:grpSpLocks/>
              </p:cNvGrpSpPr>
              <p:nvPr/>
            </p:nvGrpSpPr>
            <p:grpSpPr bwMode="auto">
              <a:xfrm>
                <a:off x="3504" y="432"/>
                <a:ext cx="1897" cy="1779"/>
                <a:chOff x="3504" y="432"/>
                <a:chExt cx="1897" cy="1779"/>
              </a:xfrm>
            </p:grpSpPr>
            <p:grpSp>
              <p:nvGrpSpPr>
                <p:cNvPr id="96269" name="Group 276">
                  <a:extLst>
                    <a:ext uri="{FF2B5EF4-FFF2-40B4-BE49-F238E27FC236}">
                      <a16:creationId xmlns:a16="http://schemas.microsoft.com/office/drawing/2014/main" id="{07243E7E-C3BD-F941-B740-70577B41DD3E}"/>
                    </a:ext>
                  </a:extLst>
                </p:cNvPr>
                <p:cNvGrpSpPr>
                  <a:grpSpLocks/>
                </p:cNvGrpSpPr>
                <p:nvPr/>
              </p:nvGrpSpPr>
              <p:grpSpPr bwMode="auto">
                <a:xfrm>
                  <a:off x="4075" y="432"/>
                  <a:ext cx="1075" cy="1355"/>
                  <a:chOff x="4075" y="432"/>
                  <a:chExt cx="1075" cy="1355"/>
                </a:xfrm>
              </p:grpSpPr>
              <p:sp>
                <p:nvSpPr>
                  <p:cNvPr id="96316" name="Oval 277">
                    <a:extLst>
                      <a:ext uri="{FF2B5EF4-FFF2-40B4-BE49-F238E27FC236}">
                        <a16:creationId xmlns:a16="http://schemas.microsoft.com/office/drawing/2014/main" id="{1E2BD76C-2E99-C04A-A0C0-FD79D947403F}"/>
                      </a:ext>
                    </a:extLst>
                  </p:cNvPr>
                  <p:cNvSpPr>
                    <a:spLocks noChangeArrowheads="1"/>
                  </p:cNvSpPr>
                  <p:nvPr/>
                </p:nvSpPr>
                <p:spPr bwMode="auto">
                  <a:xfrm>
                    <a:off x="4761" y="1764"/>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17" name="Oval 278">
                    <a:extLst>
                      <a:ext uri="{FF2B5EF4-FFF2-40B4-BE49-F238E27FC236}">
                        <a16:creationId xmlns:a16="http://schemas.microsoft.com/office/drawing/2014/main" id="{1508B39F-008F-4444-B48B-F23E7A548163}"/>
                      </a:ext>
                    </a:extLst>
                  </p:cNvPr>
                  <p:cNvSpPr>
                    <a:spLocks noChangeArrowheads="1"/>
                  </p:cNvSpPr>
                  <p:nvPr/>
                </p:nvSpPr>
                <p:spPr bwMode="auto">
                  <a:xfrm>
                    <a:off x="4533" y="1437"/>
                    <a:ext cx="22"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18" name="Oval 279">
                    <a:extLst>
                      <a:ext uri="{FF2B5EF4-FFF2-40B4-BE49-F238E27FC236}">
                        <a16:creationId xmlns:a16="http://schemas.microsoft.com/office/drawing/2014/main" id="{FF7C0E8A-B126-1443-B71B-E9BB32B88385}"/>
                      </a:ext>
                    </a:extLst>
                  </p:cNvPr>
                  <p:cNvSpPr>
                    <a:spLocks noChangeArrowheads="1"/>
                  </p:cNvSpPr>
                  <p:nvPr/>
                </p:nvSpPr>
                <p:spPr bwMode="auto">
                  <a:xfrm>
                    <a:off x="4693" y="806"/>
                    <a:ext cx="22"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19" name="Oval 280">
                    <a:extLst>
                      <a:ext uri="{FF2B5EF4-FFF2-40B4-BE49-F238E27FC236}">
                        <a16:creationId xmlns:a16="http://schemas.microsoft.com/office/drawing/2014/main" id="{3E7242DD-DD65-BB4C-91D9-6ACD4E07DBA5}"/>
                      </a:ext>
                    </a:extLst>
                  </p:cNvPr>
                  <p:cNvSpPr>
                    <a:spLocks noChangeArrowheads="1"/>
                  </p:cNvSpPr>
                  <p:nvPr/>
                </p:nvSpPr>
                <p:spPr bwMode="auto">
                  <a:xfrm>
                    <a:off x="4555" y="689"/>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20" name="Oval 281">
                    <a:extLst>
                      <a:ext uri="{FF2B5EF4-FFF2-40B4-BE49-F238E27FC236}">
                        <a16:creationId xmlns:a16="http://schemas.microsoft.com/office/drawing/2014/main" id="{F817C438-9B33-1B47-95C6-C15BBD036AF7}"/>
                      </a:ext>
                    </a:extLst>
                  </p:cNvPr>
                  <p:cNvSpPr>
                    <a:spLocks noChangeArrowheads="1"/>
                  </p:cNvSpPr>
                  <p:nvPr/>
                </p:nvSpPr>
                <p:spPr bwMode="auto">
                  <a:xfrm>
                    <a:off x="5127" y="1063"/>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21" name="Oval 282">
                    <a:extLst>
                      <a:ext uri="{FF2B5EF4-FFF2-40B4-BE49-F238E27FC236}">
                        <a16:creationId xmlns:a16="http://schemas.microsoft.com/office/drawing/2014/main" id="{51472DFA-EAA3-0A46-B428-5FEF33021860}"/>
                      </a:ext>
                    </a:extLst>
                  </p:cNvPr>
                  <p:cNvSpPr>
                    <a:spLocks noChangeArrowheads="1"/>
                  </p:cNvSpPr>
                  <p:nvPr/>
                </p:nvSpPr>
                <p:spPr bwMode="auto">
                  <a:xfrm>
                    <a:off x="4304" y="1086"/>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22" name="Oval 283">
                    <a:extLst>
                      <a:ext uri="{FF2B5EF4-FFF2-40B4-BE49-F238E27FC236}">
                        <a16:creationId xmlns:a16="http://schemas.microsoft.com/office/drawing/2014/main" id="{1DA0ACAF-5A50-BF42-9F28-713E0483B2CE}"/>
                      </a:ext>
                    </a:extLst>
                  </p:cNvPr>
                  <p:cNvSpPr>
                    <a:spLocks noChangeArrowheads="1"/>
                  </p:cNvSpPr>
                  <p:nvPr/>
                </p:nvSpPr>
                <p:spPr bwMode="auto">
                  <a:xfrm>
                    <a:off x="4075" y="1273"/>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23" name="Oval 284">
                    <a:extLst>
                      <a:ext uri="{FF2B5EF4-FFF2-40B4-BE49-F238E27FC236}">
                        <a16:creationId xmlns:a16="http://schemas.microsoft.com/office/drawing/2014/main" id="{34437A80-17A3-184A-8D7E-D9204E5D0BFF}"/>
                      </a:ext>
                    </a:extLst>
                  </p:cNvPr>
                  <p:cNvSpPr>
                    <a:spLocks noChangeArrowheads="1"/>
                  </p:cNvSpPr>
                  <p:nvPr/>
                </p:nvSpPr>
                <p:spPr bwMode="auto">
                  <a:xfrm>
                    <a:off x="4578" y="432"/>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24" name="Oval 285">
                    <a:extLst>
                      <a:ext uri="{FF2B5EF4-FFF2-40B4-BE49-F238E27FC236}">
                        <a16:creationId xmlns:a16="http://schemas.microsoft.com/office/drawing/2014/main" id="{FAC9BA17-B0FE-1C45-8A80-0F8FB7B3BB9A}"/>
                      </a:ext>
                    </a:extLst>
                  </p:cNvPr>
                  <p:cNvSpPr>
                    <a:spLocks noChangeArrowheads="1"/>
                  </p:cNvSpPr>
                  <p:nvPr/>
                </p:nvSpPr>
                <p:spPr bwMode="auto">
                  <a:xfrm>
                    <a:off x="4464" y="572"/>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grpSp>
            <p:grpSp>
              <p:nvGrpSpPr>
                <p:cNvPr id="96270" name="Group 286">
                  <a:extLst>
                    <a:ext uri="{FF2B5EF4-FFF2-40B4-BE49-F238E27FC236}">
                      <a16:creationId xmlns:a16="http://schemas.microsoft.com/office/drawing/2014/main" id="{5A56AF97-4FFC-6147-B1E2-5B61C165E1B1}"/>
                    </a:ext>
                  </a:extLst>
                </p:cNvPr>
                <p:cNvGrpSpPr>
                  <a:grpSpLocks/>
                </p:cNvGrpSpPr>
                <p:nvPr/>
              </p:nvGrpSpPr>
              <p:grpSpPr bwMode="auto">
                <a:xfrm>
                  <a:off x="3550" y="502"/>
                  <a:ext cx="1463" cy="1613"/>
                  <a:chOff x="3550" y="502"/>
                  <a:chExt cx="1463" cy="1613"/>
                </a:xfrm>
              </p:grpSpPr>
              <p:sp>
                <p:nvSpPr>
                  <p:cNvPr id="96301" name="Oval 287">
                    <a:extLst>
                      <a:ext uri="{FF2B5EF4-FFF2-40B4-BE49-F238E27FC236}">
                        <a16:creationId xmlns:a16="http://schemas.microsoft.com/office/drawing/2014/main" id="{4EE97D03-E92E-1849-9F7E-4579562D112A}"/>
                      </a:ext>
                    </a:extLst>
                  </p:cNvPr>
                  <p:cNvSpPr>
                    <a:spLocks noChangeArrowheads="1"/>
                  </p:cNvSpPr>
                  <p:nvPr/>
                </p:nvSpPr>
                <p:spPr bwMode="auto">
                  <a:xfrm>
                    <a:off x="4235" y="1904"/>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02" name="Oval 288">
                    <a:extLst>
                      <a:ext uri="{FF2B5EF4-FFF2-40B4-BE49-F238E27FC236}">
                        <a16:creationId xmlns:a16="http://schemas.microsoft.com/office/drawing/2014/main" id="{E6EEB16C-4A4F-5C4E-84DB-329F0154DCC2}"/>
                      </a:ext>
                    </a:extLst>
                  </p:cNvPr>
                  <p:cNvSpPr>
                    <a:spLocks noChangeArrowheads="1"/>
                  </p:cNvSpPr>
                  <p:nvPr/>
                </p:nvSpPr>
                <p:spPr bwMode="auto">
                  <a:xfrm>
                    <a:off x="4304" y="1928"/>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03" name="Oval 289">
                    <a:extLst>
                      <a:ext uri="{FF2B5EF4-FFF2-40B4-BE49-F238E27FC236}">
                        <a16:creationId xmlns:a16="http://schemas.microsoft.com/office/drawing/2014/main" id="{66C538E5-7FC9-B649-8917-CC2E18DB8516}"/>
                      </a:ext>
                    </a:extLst>
                  </p:cNvPr>
                  <p:cNvSpPr>
                    <a:spLocks noChangeArrowheads="1"/>
                  </p:cNvSpPr>
                  <p:nvPr/>
                </p:nvSpPr>
                <p:spPr bwMode="auto">
                  <a:xfrm>
                    <a:off x="4441" y="1741"/>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04" name="Oval 290">
                    <a:extLst>
                      <a:ext uri="{FF2B5EF4-FFF2-40B4-BE49-F238E27FC236}">
                        <a16:creationId xmlns:a16="http://schemas.microsoft.com/office/drawing/2014/main" id="{BFB32113-0E8E-704A-8D77-0FF0644EB91B}"/>
                      </a:ext>
                    </a:extLst>
                  </p:cNvPr>
                  <p:cNvSpPr>
                    <a:spLocks noChangeArrowheads="1"/>
                  </p:cNvSpPr>
                  <p:nvPr/>
                </p:nvSpPr>
                <p:spPr bwMode="auto">
                  <a:xfrm>
                    <a:off x="4258" y="1367"/>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05" name="Oval 291">
                    <a:extLst>
                      <a:ext uri="{FF2B5EF4-FFF2-40B4-BE49-F238E27FC236}">
                        <a16:creationId xmlns:a16="http://schemas.microsoft.com/office/drawing/2014/main" id="{37FF7771-8B0E-BB4D-A0A0-E82A2C5E41D3}"/>
                      </a:ext>
                    </a:extLst>
                  </p:cNvPr>
                  <p:cNvSpPr>
                    <a:spLocks noChangeArrowheads="1"/>
                  </p:cNvSpPr>
                  <p:nvPr/>
                </p:nvSpPr>
                <p:spPr bwMode="auto">
                  <a:xfrm>
                    <a:off x="3870" y="1156"/>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06" name="Oval 292">
                    <a:extLst>
                      <a:ext uri="{FF2B5EF4-FFF2-40B4-BE49-F238E27FC236}">
                        <a16:creationId xmlns:a16="http://schemas.microsoft.com/office/drawing/2014/main" id="{9B23A4D8-900C-E14F-9F5F-60C9BAA96D48}"/>
                      </a:ext>
                    </a:extLst>
                  </p:cNvPr>
                  <p:cNvSpPr>
                    <a:spLocks noChangeArrowheads="1"/>
                  </p:cNvSpPr>
                  <p:nvPr/>
                </p:nvSpPr>
                <p:spPr bwMode="auto">
                  <a:xfrm>
                    <a:off x="3573" y="712"/>
                    <a:ext cx="22"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07" name="Oval 293">
                    <a:extLst>
                      <a:ext uri="{FF2B5EF4-FFF2-40B4-BE49-F238E27FC236}">
                        <a16:creationId xmlns:a16="http://schemas.microsoft.com/office/drawing/2014/main" id="{F1975422-1E9A-9041-A0D9-F80B88DE9E61}"/>
                      </a:ext>
                    </a:extLst>
                  </p:cNvPr>
                  <p:cNvSpPr>
                    <a:spLocks noChangeArrowheads="1"/>
                  </p:cNvSpPr>
                  <p:nvPr/>
                </p:nvSpPr>
                <p:spPr bwMode="auto">
                  <a:xfrm>
                    <a:off x="4738" y="899"/>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08" name="Oval 294">
                    <a:extLst>
                      <a:ext uri="{FF2B5EF4-FFF2-40B4-BE49-F238E27FC236}">
                        <a16:creationId xmlns:a16="http://schemas.microsoft.com/office/drawing/2014/main" id="{CF8BB334-7645-F047-B080-AC8CBE9F1C04}"/>
                      </a:ext>
                    </a:extLst>
                  </p:cNvPr>
                  <p:cNvSpPr>
                    <a:spLocks noChangeArrowheads="1"/>
                  </p:cNvSpPr>
                  <p:nvPr/>
                </p:nvSpPr>
                <p:spPr bwMode="auto">
                  <a:xfrm>
                    <a:off x="4921" y="993"/>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09" name="Oval 295">
                    <a:extLst>
                      <a:ext uri="{FF2B5EF4-FFF2-40B4-BE49-F238E27FC236}">
                        <a16:creationId xmlns:a16="http://schemas.microsoft.com/office/drawing/2014/main" id="{861576AC-A5EF-AE42-9CD7-5823A86DB48E}"/>
                      </a:ext>
                    </a:extLst>
                  </p:cNvPr>
                  <p:cNvSpPr>
                    <a:spLocks noChangeArrowheads="1"/>
                  </p:cNvSpPr>
                  <p:nvPr/>
                </p:nvSpPr>
                <p:spPr bwMode="auto">
                  <a:xfrm>
                    <a:off x="4441" y="1577"/>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10" name="Oval 296">
                    <a:extLst>
                      <a:ext uri="{FF2B5EF4-FFF2-40B4-BE49-F238E27FC236}">
                        <a16:creationId xmlns:a16="http://schemas.microsoft.com/office/drawing/2014/main" id="{96F01E6E-35B6-CD4E-8304-3B0CF2EED320}"/>
                      </a:ext>
                    </a:extLst>
                  </p:cNvPr>
                  <p:cNvSpPr>
                    <a:spLocks noChangeArrowheads="1"/>
                  </p:cNvSpPr>
                  <p:nvPr/>
                </p:nvSpPr>
                <p:spPr bwMode="auto">
                  <a:xfrm>
                    <a:off x="4510" y="1577"/>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11" name="Oval 297">
                    <a:extLst>
                      <a:ext uri="{FF2B5EF4-FFF2-40B4-BE49-F238E27FC236}">
                        <a16:creationId xmlns:a16="http://schemas.microsoft.com/office/drawing/2014/main" id="{D0CE60CD-57F7-DB40-96EB-5ADC0A157A45}"/>
                      </a:ext>
                    </a:extLst>
                  </p:cNvPr>
                  <p:cNvSpPr>
                    <a:spLocks noChangeArrowheads="1"/>
                  </p:cNvSpPr>
                  <p:nvPr/>
                </p:nvSpPr>
                <p:spPr bwMode="auto">
                  <a:xfrm>
                    <a:off x="4190" y="2091"/>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12" name="Oval 298">
                    <a:extLst>
                      <a:ext uri="{FF2B5EF4-FFF2-40B4-BE49-F238E27FC236}">
                        <a16:creationId xmlns:a16="http://schemas.microsoft.com/office/drawing/2014/main" id="{318E02DB-9684-E841-A2C3-D926A5892F85}"/>
                      </a:ext>
                    </a:extLst>
                  </p:cNvPr>
                  <p:cNvSpPr>
                    <a:spLocks noChangeArrowheads="1"/>
                  </p:cNvSpPr>
                  <p:nvPr/>
                </p:nvSpPr>
                <p:spPr bwMode="auto">
                  <a:xfrm>
                    <a:off x="4990" y="1834"/>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13" name="Oval 299">
                    <a:extLst>
                      <a:ext uri="{FF2B5EF4-FFF2-40B4-BE49-F238E27FC236}">
                        <a16:creationId xmlns:a16="http://schemas.microsoft.com/office/drawing/2014/main" id="{0E83EC80-5C53-CB49-940E-7F5B73C614A1}"/>
                      </a:ext>
                    </a:extLst>
                  </p:cNvPr>
                  <p:cNvSpPr>
                    <a:spLocks noChangeArrowheads="1"/>
                  </p:cNvSpPr>
                  <p:nvPr/>
                </p:nvSpPr>
                <p:spPr bwMode="auto">
                  <a:xfrm>
                    <a:off x="4327" y="1367"/>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14" name="Oval 300">
                    <a:extLst>
                      <a:ext uri="{FF2B5EF4-FFF2-40B4-BE49-F238E27FC236}">
                        <a16:creationId xmlns:a16="http://schemas.microsoft.com/office/drawing/2014/main" id="{BDE553DA-634D-D942-8A9E-072EA5D09399}"/>
                      </a:ext>
                    </a:extLst>
                  </p:cNvPr>
                  <p:cNvSpPr>
                    <a:spLocks noChangeArrowheads="1"/>
                  </p:cNvSpPr>
                  <p:nvPr/>
                </p:nvSpPr>
                <p:spPr bwMode="auto">
                  <a:xfrm>
                    <a:off x="4007" y="1390"/>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15" name="Oval 301">
                    <a:extLst>
                      <a:ext uri="{FF2B5EF4-FFF2-40B4-BE49-F238E27FC236}">
                        <a16:creationId xmlns:a16="http://schemas.microsoft.com/office/drawing/2014/main" id="{053A25EC-43D7-894B-976C-136C3AE50334}"/>
                      </a:ext>
                    </a:extLst>
                  </p:cNvPr>
                  <p:cNvSpPr>
                    <a:spLocks noChangeArrowheads="1"/>
                  </p:cNvSpPr>
                  <p:nvPr/>
                </p:nvSpPr>
                <p:spPr bwMode="auto">
                  <a:xfrm>
                    <a:off x="3550" y="502"/>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grpSp>
            <p:grpSp>
              <p:nvGrpSpPr>
                <p:cNvPr id="96271" name="Group 302">
                  <a:extLst>
                    <a:ext uri="{FF2B5EF4-FFF2-40B4-BE49-F238E27FC236}">
                      <a16:creationId xmlns:a16="http://schemas.microsoft.com/office/drawing/2014/main" id="{95689563-BBB3-8343-A32A-1CE76605FA9F}"/>
                    </a:ext>
                  </a:extLst>
                </p:cNvPr>
                <p:cNvGrpSpPr>
                  <a:grpSpLocks/>
                </p:cNvGrpSpPr>
                <p:nvPr/>
              </p:nvGrpSpPr>
              <p:grpSpPr bwMode="auto">
                <a:xfrm>
                  <a:off x="3504" y="528"/>
                  <a:ext cx="1897" cy="1683"/>
                  <a:chOff x="3504" y="525"/>
                  <a:chExt cx="1897" cy="1683"/>
                </a:xfrm>
              </p:grpSpPr>
              <p:sp>
                <p:nvSpPr>
                  <p:cNvPr id="96272" name="Oval 303">
                    <a:extLst>
                      <a:ext uri="{FF2B5EF4-FFF2-40B4-BE49-F238E27FC236}">
                        <a16:creationId xmlns:a16="http://schemas.microsoft.com/office/drawing/2014/main" id="{3F3E5D1C-1787-234B-A00F-5CCD424B2986}"/>
                      </a:ext>
                    </a:extLst>
                  </p:cNvPr>
                  <p:cNvSpPr>
                    <a:spLocks noChangeArrowheads="1"/>
                  </p:cNvSpPr>
                  <p:nvPr/>
                </p:nvSpPr>
                <p:spPr bwMode="auto">
                  <a:xfrm>
                    <a:off x="3870" y="1250"/>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73" name="Oval 304">
                    <a:extLst>
                      <a:ext uri="{FF2B5EF4-FFF2-40B4-BE49-F238E27FC236}">
                        <a16:creationId xmlns:a16="http://schemas.microsoft.com/office/drawing/2014/main" id="{B154E483-B862-7145-AC71-196BAE7689E1}"/>
                      </a:ext>
                    </a:extLst>
                  </p:cNvPr>
                  <p:cNvSpPr>
                    <a:spLocks noChangeArrowheads="1"/>
                  </p:cNvSpPr>
                  <p:nvPr/>
                </p:nvSpPr>
                <p:spPr bwMode="auto">
                  <a:xfrm>
                    <a:off x="3915" y="1203"/>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74" name="Oval 305">
                    <a:extLst>
                      <a:ext uri="{FF2B5EF4-FFF2-40B4-BE49-F238E27FC236}">
                        <a16:creationId xmlns:a16="http://schemas.microsoft.com/office/drawing/2014/main" id="{30C2333E-C69F-124C-B525-EC753BEDE73B}"/>
                      </a:ext>
                    </a:extLst>
                  </p:cNvPr>
                  <p:cNvSpPr>
                    <a:spLocks noChangeArrowheads="1"/>
                  </p:cNvSpPr>
                  <p:nvPr/>
                </p:nvSpPr>
                <p:spPr bwMode="auto">
                  <a:xfrm>
                    <a:off x="4167" y="1951"/>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75" name="Oval 306">
                    <a:extLst>
                      <a:ext uri="{FF2B5EF4-FFF2-40B4-BE49-F238E27FC236}">
                        <a16:creationId xmlns:a16="http://schemas.microsoft.com/office/drawing/2014/main" id="{4577A453-B225-DD42-8767-4D3D775B7258}"/>
                      </a:ext>
                    </a:extLst>
                  </p:cNvPr>
                  <p:cNvSpPr>
                    <a:spLocks noChangeArrowheads="1"/>
                  </p:cNvSpPr>
                  <p:nvPr/>
                </p:nvSpPr>
                <p:spPr bwMode="auto">
                  <a:xfrm>
                    <a:off x="4281" y="1787"/>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76" name="Oval 307">
                    <a:extLst>
                      <a:ext uri="{FF2B5EF4-FFF2-40B4-BE49-F238E27FC236}">
                        <a16:creationId xmlns:a16="http://schemas.microsoft.com/office/drawing/2014/main" id="{2A7EC134-7B96-8C40-A985-4E479122621E}"/>
                      </a:ext>
                    </a:extLst>
                  </p:cNvPr>
                  <p:cNvSpPr>
                    <a:spLocks noChangeArrowheads="1"/>
                  </p:cNvSpPr>
                  <p:nvPr/>
                </p:nvSpPr>
                <p:spPr bwMode="auto">
                  <a:xfrm>
                    <a:off x="4304" y="2068"/>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77" name="Oval 308">
                    <a:extLst>
                      <a:ext uri="{FF2B5EF4-FFF2-40B4-BE49-F238E27FC236}">
                        <a16:creationId xmlns:a16="http://schemas.microsoft.com/office/drawing/2014/main" id="{2008B4F0-D573-494C-BFB9-2A3FE1E3F067}"/>
                      </a:ext>
                    </a:extLst>
                  </p:cNvPr>
                  <p:cNvSpPr>
                    <a:spLocks noChangeArrowheads="1"/>
                  </p:cNvSpPr>
                  <p:nvPr/>
                </p:nvSpPr>
                <p:spPr bwMode="auto">
                  <a:xfrm>
                    <a:off x="4075" y="2044"/>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78" name="Oval 309">
                    <a:extLst>
                      <a:ext uri="{FF2B5EF4-FFF2-40B4-BE49-F238E27FC236}">
                        <a16:creationId xmlns:a16="http://schemas.microsoft.com/office/drawing/2014/main" id="{95CA7B0C-0BD5-804B-9BF0-FCA677BA4D4F}"/>
                      </a:ext>
                    </a:extLst>
                  </p:cNvPr>
                  <p:cNvSpPr>
                    <a:spLocks noChangeArrowheads="1"/>
                  </p:cNvSpPr>
                  <p:nvPr/>
                </p:nvSpPr>
                <p:spPr bwMode="auto">
                  <a:xfrm>
                    <a:off x="4235" y="1554"/>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79" name="Oval 310">
                    <a:extLst>
                      <a:ext uri="{FF2B5EF4-FFF2-40B4-BE49-F238E27FC236}">
                        <a16:creationId xmlns:a16="http://schemas.microsoft.com/office/drawing/2014/main" id="{8076F3D0-25E0-6B4D-B848-2EFB91D6C8F9}"/>
                      </a:ext>
                    </a:extLst>
                  </p:cNvPr>
                  <p:cNvSpPr>
                    <a:spLocks noChangeArrowheads="1"/>
                  </p:cNvSpPr>
                  <p:nvPr/>
                </p:nvSpPr>
                <p:spPr bwMode="auto">
                  <a:xfrm>
                    <a:off x="4647" y="1671"/>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80" name="Oval 311">
                    <a:extLst>
                      <a:ext uri="{FF2B5EF4-FFF2-40B4-BE49-F238E27FC236}">
                        <a16:creationId xmlns:a16="http://schemas.microsoft.com/office/drawing/2014/main" id="{E72C2039-135F-944B-A49A-D3886A04B2E8}"/>
                      </a:ext>
                    </a:extLst>
                  </p:cNvPr>
                  <p:cNvSpPr>
                    <a:spLocks noChangeArrowheads="1"/>
                  </p:cNvSpPr>
                  <p:nvPr/>
                </p:nvSpPr>
                <p:spPr bwMode="auto">
                  <a:xfrm>
                    <a:off x="4944" y="1647"/>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81" name="Oval 312">
                    <a:extLst>
                      <a:ext uri="{FF2B5EF4-FFF2-40B4-BE49-F238E27FC236}">
                        <a16:creationId xmlns:a16="http://schemas.microsoft.com/office/drawing/2014/main" id="{BB7EF907-FC86-E543-A59A-3D2D4E6BC9F1}"/>
                      </a:ext>
                    </a:extLst>
                  </p:cNvPr>
                  <p:cNvSpPr>
                    <a:spLocks noChangeArrowheads="1"/>
                  </p:cNvSpPr>
                  <p:nvPr/>
                </p:nvSpPr>
                <p:spPr bwMode="auto">
                  <a:xfrm>
                    <a:off x="4350" y="1460"/>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82" name="Oval 313">
                    <a:extLst>
                      <a:ext uri="{FF2B5EF4-FFF2-40B4-BE49-F238E27FC236}">
                        <a16:creationId xmlns:a16="http://schemas.microsoft.com/office/drawing/2014/main" id="{3F6DD13E-2B40-224F-AF64-A5B0CC90AF1E}"/>
                      </a:ext>
                    </a:extLst>
                  </p:cNvPr>
                  <p:cNvSpPr>
                    <a:spLocks noChangeArrowheads="1"/>
                  </p:cNvSpPr>
                  <p:nvPr/>
                </p:nvSpPr>
                <p:spPr bwMode="auto">
                  <a:xfrm>
                    <a:off x="3824" y="1320"/>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83" name="Oval 314">
                    <a:extLst>
                      <a:ext uri="{FF2B5EF4-FFF2-40B4-BE49-F238E27FC236}">
                        <a16:creationId xmlns:a16="http://schemas.microsoft.com/office/drawing/2014/main" id="{09C4F441-722A-5B46-B490-A71A8F074A37}"/>
                      </a:ext>
                    </a:extLst>
                  </p:cNvPr>
                  <p:cNvSpPr>
                    <a:spLocks noChangeArrowheads="1"/>
                  </p:cNvSpPr>
                  <p:nvPr/>
                </p:nvSpPr>
                <p:spPr bwMode="auto">
                  <a:xfrm>
                    <a:off x="4007" y="1110"/>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84" name="Oval 315">
                    <a:extLst>
                      <a:ext uri="{FF2B5EF4-FFF2-40B4-BE49-F238E27FC236}">
                        <a16:creationId xmlns:a16="http://schemas.microsoft.com/office/drawing/2014/main" id="{62611AEB-2296-FF4D-B04E-2D1DE3B2FE01}"/>
                      </a:ext>
                    </a:extLst>
                  </p:cNvPr>
                  <p:cNvSpPr>
                    <a:spLocks noChangeArrowheads="1"/>
                  </p:cNvSpPr>
                  <p:nvPr/>
                </p:nvSpPr>
                <p:spPr bwMode="auto">
                  <a:xfrm>
                    <a:off x="4030" y="899"/>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85" name="Oval 316">
                    <a:extLst>
                      <a:ext uri="{FF2B5EF4-FFF2-40B4-BE49-F238E27FC236}">
                        <a16:creationId xmlns:a16="http://schemas.microsoft.com/office/drawing/2014/main" id="{059C8F13-CD2B-A443-97AE-4CE59B014321}"/>
                      </a:ext>
                    </a:extLst>
                  </p:cNvPr>
                  <p:cNvSpPr>
                    <a:spLocks noChangeArrowheads="1"/>
                  </p:cNvSpPr>
                  <p:nvPr/>
                </p:nvSpPr>
                <p:spPr bwMode="auto">
                  <a:xfrm>
                    <a:off x="4258" y="1273"/>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86" name="Oval 317">
                    <a:extLst>
                      <a:ext uri="{FF2B5EF4-FFF2-40B4-BE49-F238E27FC236}">
                        <a16:creationId xmlns:a16="http://schemas.microsoft.com/office/drawing/2014/main" id="{86874DE9-6079-8F4F-AF1E-DE20E684AD48}"/>
                      </a:ext>
                    </a:extLst>
                  </p:cNvPr>
                  <p:cNvSpPr>
                    <a:spLocks noChangeArrowheads="1"/>
                  </p:cNvSpPr>
                  <p:nvPr/>
                </p:nvSpPr>
                <p:spPr bwMode="auto">
                  <a:xfrm>
                    <a:off x="4624" y="1227"/>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87" name="Oval 318">
                    <a:extLst>
                      <a:ext uri="{FF2B5EF4-FFF2-40B4-BE49-F238E27FC236}">
                        <a16:creationId xmlns:a16="http://schemas.microsoft.com/office/drawing/2014/main" id="{059B4469-0F51-494B-99B2-A9E82E2738AF}"/>
                      </a:ext>
                    </a:extLst>
                  </p:cNvPr>
                  <p:cNvSpPr>
                    <a:spLocks noChangeArrowheads="1"/>
                  </p:cNvSpPr>
                  <p:nvPr/>
                </p:nvSpPr>
                <p:spPr bwMode="auto">
                  <a:xfrm>
                    <a:off x="4578" y="923"/>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88" name="Oval 319">
                    <a:extLst>
                      <a:ext uri="{FF2B5EF4-FFF2-40B4-BE49-F238E27FC236}">
                        <a16:creationId xmlns:a16="http://schemas.microsoft.com/office/drawing/2014/main" id="{CC30BB6C-AC6C-7242-B643-DCE6B7960068}"/>
                      </a:ext>
                    </a:extLst>
                  </p:cNvPr>
                  <p:cNvSpPr>
                    <a:spLocks noChangeArrowheads="1"/>
                  </p:cNvSpPr>
                  <p:nvPr/>
                </p:nvSpPr>
                <p:spPr bwMode="auto">
                  <a:xfrm>
                    <a:off x="3710" y="525"/>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89" name="Oval 320">
                    <a:extLst>
                      <a:ext uri="{FF2B5EF4-FFF2-40B4-BE49-F238E27FC236}">
                        <a16:creationId xmlns:a16="http://schemas.microsoft.com/office/drawing/2014/main" id="{5F7E8F45-AEB9-6F4B-9AA0-BA297387823C}"/>
                      </a:ext>
                    </a:extLst>
                  </p:cNvPr>
                  <p:cNvSpPr>
                    <a:spLocks noChangeArrowheads="1"/>
                  </p:cNvSpPr>
                  <p:nvPr/>
                </p:nvSpPr>
                <p:spPr bwMode="auto">
                  <a:xfrm>
                    <a:off x="4670" y="666"/>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90" name="Oval 321">
                    <a:extLst>
                      <a:ext uri="{FF2B5EF4-FFF2-40B4-BE49-F238E27FC236}">
                        <a16:creationId xmlns:a16="http://schemas.microsoft.com/office/drawing/2014/main" id="{5E558B54-4087-E447-BB85-477FE8E024A6}"/>
                      </a:ext>
                    </a:extLst>
                  </p:cNvPr>
                  <p:cNvSpPr>
                    <a:spLocks noChangeArrowheads="1"/>
                  </p:cNvSpPr>
                  <p:nvPr/>
                </p:nvSpPr>
                <p:spPr bwMode="auto">
                  <a:xfrm>
                    <a:off x="4578" y="572"/>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91" name="Oval 322">
                    <a:extLst>
                      <a:ext uri="{FF2B5EF4-FFF2-40B4-BE49-F238E27FC236}">
                        <a16:creationId xmlns:a16="http://schemas.microsoft.com/office/drawing/2014/main" id="{3A52FFBE-2B14-BA46-9BCE-C8A7543147DD}"/>
                      </a:ext>
                    </a:extLst>
                  </p:cNvPr>
                  <p:cNvSpPr>
                    <a:spLocks noChangeArrowheads="1"/>
                  </p:cNvSpPr>
                  <p:nvPr/>
                </p:nvSpPr>
                <p:spPr bwMode="auto">
                  <a:xfrm>
                    <a:off x="5104" y="853"/>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92" name="Oval 323">
                    <a:extLst>
                      <a:ext uri="{FF2B5EF4-FFF2-40B4-BE49-F238E27FC236}">
                        <a16:creationId xmlns:a16="http://schemas.microsoft.com/office/drawing/2014/main" id="{F915E72A-79A5-9148-83B8-65F9BFE903E7}"/>
                      </a:ext>
                    </a:extLst>
                  </p:cNvPr>
                  <p:cNvSpPr>
                    <a:spLocks noChangeArrowheads="1"/>
                  </p:cNvSpPr>
                  <p:nvPr/>
                </p:nvSpPr>
                <p:spPr bwMode="auto">
                  <a:xfrm>
                    <a:off x="5081" y="1133"/>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93" name="Oval 324">
                    <a:extLst>
                      <a:ext uri="{FF2B5EF4-FFF2-40B4-BE49-F238E27FC236}">
                        <a16:creationId xmlns:a16="http://schemas.microsoft.com/office/drawing/2014/main" id="{36D8BDF6-AC0C-9F45-840D-50ED007FEDD1}"/>
                      </a:ext>
                    </a:extLst>
                  </p:cNvPr>
                  <p:cNvSpPr>
                    <a:spLocks noChangeArrowheads="1"/>
                  </p:cNvSpPr>
                  <p:nvPr/>
                </p:nvSpPr>
                <p:spPr bwMode="auto">
                  <a:xfrm>
                    <a:off x="5378" y="1203"/>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94" name="Oval 325">
                    <a:extLst>
                      <a:ext uri="{FF2B5EF4-FFF2-40B4-BE49-F238E27FC236}">
                        <a16:creationId xmlns:a16="http://schemas.microsoft.com/office/drawing/2014/main" id="{7F8BA0BF-5D23-0247-A915-B2442EAF8E0F}"/>
                      </a:ext>
                    </a:extLst>
                  </p:cNvPr>
                  <p:cNvSpPr>
                    <a:spLocks noChangeArrowheads="1"/>
                  </p:cNvSpPr>
                  <p:nvPr/>
                </p:nvSpPr>
                <p:spPr bwMode="auto">
                  <a:xfrm>
                    <a:off x="5333" y="946"/>
                    <a:ext cx="22"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95" name="Oval 326">
                    <a:extLst>
                      <a:ext uri="{FF2B5EF4-FFF2-40B4-BE49-F238E27FC236}">
                        <a16:creationId xmlns:a16="http://schemas.microsoft.com/office/drawing/2014/main" id="{46DF33A2-8E94-6D4F-8E88-21F7BEE726B9}"/>
                      </a:ext>
                    </a:extLst>
                  </p:cNvPr>
                  <p:cNvSpPr>
                    <a:spLocks noChangeArrowheads="1"/>
                  </p:cNvSpPr>
                  <p:nvPr/>
                </p:nvSpPr>
                <p:spPr bwMode="auto">
                  <a:xfrm>
                    <a:off x="4258" y="2185"/>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96" name="Oval 327">
                    <a:extLst>
                      <a:ext uri="{FF2B5EF4-FFF2-40B4-BE49-F238E27FC236}">
                        <a16:creationId xmlns:a16="http://schemas.microsoft.com/office/drawing/2014/main" id="{39A573BD-80E7-8745-8AB1-12B66640C138}"/>
                      </a:ext>
                    </a:extLst>
                  </p:cNvPr>
                  <p:cNvSpPr>
                    <a:spLocks noChangeArrowheads="1"/>
                  </p:cNvSpPr>
                  <p:nvPr/>
                </p:nvSpPr>
                <p:spPr bwMode="auto">
                  <a:xfrm>
                    <a:off x="4030" y="759"/>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97" name="Oval 328">
                    <a:extLst>
                      <a:ext uri="{FF2B5EF4-FFF2-40B4-BE49-F238E27FC236}">
                        <a16:creationId xmlns:a16="http://schemas.microsoft.com/office/drawing/2014/main" id="{9480D0E7-50A8-DE4C-B8FA-060C553FEF56}"/>
                      </a:ext>
                    </a:extLst>
                  </p:cNvPr>
                  <p:cNvSpPr>
                    <a:spLocks noChangeArrowheads="1"/>
                  </p:cNvSpPr>
                  <p:nvPr/>
                </p:nvSpPr>
                <p:spPr bwMode="auto">
                  <a:xfrm>
                    <a:off x="3504" y="596"/>
                    <a:ext cx="23"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98" name="Oval 329">
                    <a:extLst>
                      <a:ext uri="{FF2B5EF4-FFF2-40B4-BE49-F238E27FC236}">
                        <a16:creationId xmlns:a16="http://schemas.microsoft.com/office/drawing/2014/main" id="{ABC6C56E-9CC4-A540-A40A-BB860A125317}"/>
                      </a:ext>
                    </a:extLst>
                  </p:cNvPr>
                  <p:cNvSpPr>
                    <a:spLocks noChangeArrowheads="1"/>
                  </p:cNvSpPr>
                  <p:nvPr/>
                </p:nvSpPr>
                <p:spPr bwMode="auto">
                  <a:xfrm>
                    <a:off x="4533" y="1320"/>
                    <a:ext cx="22" cy="23"/>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299" name="Oval 330">
                    <a:extLst>
                      <a:ext uri="{FF2B5EF4-FFF2-40B4-BE49-F238E27FC236}">
                        <a16:creationId xmlns:a16="http://schemas.microsoft.com/office/drawing/2014/main" id="{0FBC115D-BDD0-CB4C-A5EB-C070AAED7278}"/>
                      </a:ext>
                    </a:extLst>
                  </p:cNvPr>
                  <p:cNvSpPr>
                    <a:spLocks noChangeArrowheads="1"/>
                  </p:cNvSpPr>
                  <p:nvPr/>
                </p:nvSpPr>
                <p:spPr bwMode="auto">
                  <a:xfrm>
                    <a:off x="4533" y="1086"/>
                    <a:ext cx="22"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sp>
                <p:nvSpPr>
                  <p:cNvPr id="96300" name="Oval 331">
                    <a:extLst>
                      <a:ext uri="{FF2B5EF4-FFF2-40B4-BE49-F238E27FC236}">
                        <a16:creationId xmlns:a16="http://schemas.microsoft.com/office/drawing/2014/main" id="{A8503F78-F522-A64E-AA41-E08F98D32D9E}"/>
                      </a:ext>
                    </a:extLst>
                  </p:cNvPr>
                  <p:cNvSpPr>
                    <a:spLocks noChangeArrowheads="1"/>
                  </p:cNvSpPr>
                  <p:nvPr/>
                </p:nvSpPr>
                <p:spPr bwMode="auto">
                  <a:xfrm>
                    <a:off x="4578" y="1156"/>
                    <a:ext cx="23" cy="24"/>
                  </a:xfrm>
                  <a:prstGeom prst="ellipse">
                    <a:avLst/>
                  </a:prstGeom>
                  <a:solidFill>
                    <a:schemeClr val="tx2"/>
                  </a:solidFill>
                  <a:ln w="9525">
                    <a:solidFill>
                      <a:schemeClr val="tx1"/>
                    </a:solidFill>
                    <a:round/>
                    <a:headEnd/>
                    <a:tailEnd/>
                  </a:ln>
                </p:spPr>
                <p:txBody>
                  <a:bodyPr wrap="none" anchor="ct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endParaRPr lang="en-US" altLang="en-US" sz="1800">
                      <a:solidFill>
                        <a:schemeClr val="tx1"/>
                      </a:solidFill>
                      <a:latin typeface="Arial" panose="020B0604020202020204" pitchFamily="34" charset="0"/>
                    </a:endParaRPr>
                  </a:p>
                </p:txBody>
              </p:sp>
            </p:grpSp>
          </p:grpSp>
        </p:grpSp>
      </p:grpSp>
      <p:grpSp>
        <p:nvGrpSpPr>
          <p:cNvPr id="49157" name="Group 325">
            <a:extLst>
              <a:ext uri="{FF2B5EF4-FFF2-40B4-BE49-F238E27FC236}">
                <a16:creationId xmlns:a16="http://schemas.microsoft.com/office/drawing/2014/main" id="{0C21579F-1484-DA49-BACC-8A66C5AF4606}"/>
              </a:ext>
            </a:extLst>
          </p:cNvPr>
          <p:cNvGrpSpPr>
            <a:grpSpLocks noChangeAspect="1"/>
          </p:cNvGrpSpPr>
          <p:nvPr/>
        </p:nvGrpSpPr>
        <p:grpSpPr bwMode="auto">
          <a:xfrm>
            <a:off x="4800600" y="3565525"/>
            <a:ext cx="3248025" cy="2682875"/>
            <a:chOff x="511175" y="227013"/>
            <a:chExt cx="7586663" cy="6265862"/>
          </a:xfrm>
          <a:noFill/>
        </p:grpSpPr>
        <p:grpSp>
          <p:nvGrpSpPr>
            <p:cNvPr id="49158" name="Group 172">
              <a:extLst>
                <a:ext uri="{FF2B5EF4-FFF2-40B4-BE49-F238E27FC236}">
                  <a16:creationId xmlns:a16="http://schemas.microsoft.com/office/drawing/2014/main" id="{FC6C7F07-C2FC-E845-9313-A26B306F10A9}"/>
                </a:ext>
              </a:extLst>
            </p:cNvPr>
            <p:cNvGrpSpPr>
              <a:grpSpLocks/>
            </p:cNvGrpSpPr>
            <p:nvPr/>
          </p:nvGrpSpPr>
          <p:grpSpPr bwMode="auto">
            <a:xfrm>
              <a:off x="1898650" y="879475"/>
              <a:ext cx="5627688" cy="4813300"/>
              <a:chOff x="1196" y="554"/>
              <a:chExt cx="3545" cy="3032"/>
            </a:xfrm>
            <a:grpFill/>
          </p:grpSpPr>
          <p:grpSp>
            <p:nvGrpSpPr>
              <p:cNvPr id="49316" name="Group 173">
                <a:extLst>
                  <a:ext uri="{FF2B5EF4-FFF2-40B4-BE49-F238E27FC236}">
                    <a16:creationId xmlns:a16="http://schemas.microsoft.com/office/drawing/2014/main" id="{B2FD80FC-6F9D-B345-B855-B2E703D06D3B}"/>
                  </a:ext>
                </a:extLst>
              </p:cNvPr>
              <p:cNvGrpSpPr>
                <a:grpSpLocks/>
              </p:cNvGrpSpPr>
              <p:nvPr/>
            </p:nvGrpSpPr>
            <p:grpSpPr bwMode="auto">
              <a:xfrm>
                <a:off x="1761" y="1222"/>
                <a:ext cx="2055" cy="1491"/>
                <a:chOff x="1761" y="1222"/>
                <a:chExt cx="2055" cy="1491"/>
              </a:xfrm>
              <a:grpFill/>
            </p:grpSpPr>
            <p:sp>
              <p:nvSpPr>
                <p:cNvPr id="49329" name="Line 174">
                  <a:extLst>
                    <a:ext uri="{FF2B5EF4-FFF2-40B4-BE49-F238E27FC236}">
                      <a16:creationId xmlns:a16="http://schemas.microsoft.com/office/drawing/2014/main" id="{66DEF763-CAD4-B049-BFBB-AC6724298B22}"/>
                    </a:ext>
                  </a:extLst>
                </p:cNvPr>
                <p:cNvSpPr>
                  <a:spLocks noChangeAspect="1" noChangeShapeType="1"/>
                </p:cNvSpPr>
                <p:nvPr/>
              </p:nvSpPr>
              <p:spPr bwMode="auto">
                <a:xfrm flipH="1" flipV="1">
                  <a:off x="1761" y="1222"/>
                  <a:ext cx="976" cy="720"/>
                </a:xfrm>
                <a:prstGeom prst="line">
                  <a:avLst/>
                </a:prstGeom>
                <a:grpFill/>
                <a:ln w="38100">
                  <a:solidFill>
                    <a:schemeClr val="tx1"/>
                  </a:solidFill>
                  <a:round/>
                  <a:headEnd/>
                  <a:tailEnd/>
                </a:ln>
              </p:spPr>
              <p:txBody>
                <a:bodyPr/>
                <a:lstStyle/>
                <a:p>
                  <a:pPr>
                    <a:defRPr/>
                  </a:pPr>
                  <a:endParaRPr lang="en-US">
                    <a:latin typeface="Times"/>
                    <a:ea typeface="+mn-ea"/>
                  </a:endParaRPr>
                </a:p>
              </p:txBody>
            </p:sp>
            <p:sp>
              <p:nvSpPr>
                <p:cNvPr id="49330" name="Line 175">
                  <a:extLst>
                    <a:ext uri="{FF2B5EF4-FFF2-40B4-BE49-F238E27FC236}">
                      <a16:creationId xmlns:a16="http://schemas.microsoft.com/office/drawing/2014/main" id="{0057DC60-676D-974E-87AB-6C9CD25F27F3}"/>
                    </a:ext>
                  </a:extLst>
                </p:cNvPr>
                <p:cNvSpPr>
                  <a:spLocks noChangeAspect="1" noChangeShapeType="1"/>
                </p:cNvSpPr>
                <p:nvPr/>
              </p:nvSpPr>
              <p:spPr bwMode="auto">
                <a:xfrm flipV="1">
                  <a:off x="2737" y="1274"/>
                  <a:ext cx="1079" cy="668"/>
                </a:xfrm>
                <a:prstGeom prst="line">
                  <a:avLst/>
                </a:prstGeom>
                <a:grpFill/>
                <a:ln w="38100">
                  <a:solidFill>
                    <a:schemeClr val="tx1"/>
                  </a:solidFill>
                  <a:round/>
                  <a:headEnd/>
                  <a:tailEnd/>
                </a:ln>
              </p:spPr>
              <p:txBody>
                <a:bodyPr/>
                <a:lstStyle/>
                <a:p>
                  <a:pPr>
                    <a:defRPr/>
                  </a:pPr>
                  <a:endParaRPr lang="en-US">
                    <a:latin typeface="Times"/>
                    <a:ea typeface="+mn-ea"/>
                  </a:endParaRPr>
                </a:p>
              </p:txBody>
            </p:sp>
            <p:sp>
              <p:nvSpPr>
                <p:cNvPr id="49331" name="Line 176">
                  <a:extLst>
                    <a:ext uri="{FF2B5EF4-FFF2-40B4-BE49-F238E27FC236}">
                      <a16:creationId xmlns:a16="http://schemas.microsoft.com/office/drawing/2014/main" id="{615180C7-9F73-984D-8387-507327ED1593}"/>
                    </a:ext>
                  </a:extLst>
                </p:cNvPr>
                <p:cNvSpPr>
                  <a:spLocks noChangeAspect="1" noChangeShapeType="1"/>
                </p:cNvSpPr>
                <p:nvPr/>
              </p:nvSpPr>
              <p:spPr bwMode="auto">
                <a:xfrm>
                  <a:off x="2737" y="1942"/>
                  <a:ext cx="154" cy="771"/>
                </a:xfrm>
                <a:prstGeom prst="line">
                  <a:avLst/>
                </a:prstGeom>
                <a:grpFill/>
                <a:ln w="38100">
                  <a:solidFill>
                    <a:schemeClr val="tx1"/>
                  </a:solidFill>
                  <a:round/>
                  <a:headEnd/>
                  <a:tailEnd/>
                </a:ln>
              </p:spPr>
              <p:txBody>
                <a:bodyPr/>
                <a:lstStyle/>
                <a:p>
                  <a:pPr>
                    <a:defRPr/>
                  </a:pPr>
                  <a:endParaRPr lang="en-US">
                    <a:latin typeface="Times"/>
                    <a:ea typeface="+mn-ea"/>
                  </a:endParaRPr>
                </a:p>
              </p:txBody>
            </p:sp>
          </p:grpSp>
          <p:grpSp>
            <p:nvGrpSpPr>
              <p:cNvPr id="49317" name="Group 177">
                <a:extLst>
                  <a:ext uri="{FF2B5EF4-FFF2-40B4-BE49-F238E27FC236}">
                    <a16:creationId xmlns:a16="http://schemas.microsoft.com/office/drawing/2014/main" id="{463F6207-7B80-C145-BD17-23DA17560E18}"/>
                  </a:ext>
                </a:extLst>
              </p:cNvPr>
              <p:cNvGrpSpPr>
                <a:grpSpLocks/>
              </p:cNvGrpSpPr>
              <p:nvPr/>
            </p:nvGrpSpPr>
            <p:grpSpPr bwMode="auto">
              <a:xfrm>
                <a:off x="1196" y="657"/>
                <a:ext cx="1181" cy="1336"/>
                <a:chOff x="1196" y="657"/>
                <a:chExt cx="1181" cy="1336"/>
              </a:xfrm>
              <a:grpFill/>
            </p:grpSpPr>
            <p:sp>
              <p:nvSpPr>
                <p:cNvPr id="49326" name="Line 178">
                  <a:extLst>
                    <a:ext uri="{FF2B5EF4-FFF2-40B4-BE49-F238E27FC236}">
                      <a16:creationId xmlns:a16="http://schemas.microsoft.com/office/drawing/2014/main" id="{71F004D5-C6A7-4648-83A1-B641673B8A7A}"/>
                    </a:ext>
                  </a:extLst>
                </p:cNvPr>
                <p:cNvSpPr>
                  <a:spLocks noChangeAspect="1" noChangeShapeType="1"/>
                </p:cNvSpPr>
                <p:nvPr/>
              </p:nvSpPr>
              <p:spPr bwMode="auto">
                <a:xfrm>
                  <a:off x="1812" y="1274"/>
                  <a:ext cx="565" cy="154"/>
                </a:xfrm>
                <a:prstGeom prst="line">
                  <a:avLst/>
                </a:prstGeom>
                <a:grpFill/>
                <a:ln w="38100">
                  <a:solidFill>
                    <a:schemeClr val="tx1"/>
                  </a:solidFill>
                  <a:round/>
                  <a:headEnd/>
                  <a:tailEnd/>
                </a:ln>
              </p:spPr>
              <p:txBody>
                <a:bodyPr/>
                <a:lstStyle/>
                <a:p>
                  <a:pPr>
                    <a:defRPr/>
                  </a:pPr>
                  <a:endParaRPr lang="en-US">
                    <a:latin typeface="Times"/>
                    <a:ea typeface="+mn-ea"/>
                  </a:endParaRPr>
                </a:p>
              </p:txBody>
            </p:sp>
            <p:sp>
              <p:nvSpPr>
                <p:cNvPr id="49327" name="Line 179">
                  <a:extLst>
                    <a:ext uri="{FF2B5EF4-FFF2-40B4-BE49-F238E27FC236}">
                      <a16:creationId xmlns:a16="http://schemas.microsoft.com/office/drawing/2014/main" id="{B101129C-2E1D-274E-86BC-29E9259A5CFF}"/>
                    </a:ext>
                  </a:extLst>
                </p:cNvPr>
                <p:cNvSpPr>
                  <a:spLocks noChangeAspect="1" noChangeShapeType="1"/>
                </p:cNvSpPr>
                <p:nvPr/>
              </p:nvSpPr>
              <p:spPr bwMode="auto">
                <a:xfrm>
                  <a:off x="1196" y="657"/>
                  <a:ext cx="616" cy="617"/>
                </a:xfrm>
                <a:prstGeom prst="line">
                  <a:avLst/>
                </a:prstGeom>
                <a:grpFill/>
                <a:ln w="38100">
                  <a:solidFill>
                    <a:schemeClr val="tx1"/>
                  </a:solidFill>
                  <a:round/>
                  <a:headEnd/>
                  <a:tailEnd/>
                </a:ln>
              </p:spPr>
              <p:txBody>
                <a:bodyPr/>
                <a:lstStyle/>
                <a:p>
                  <a:pPr>
                    <a:defRPr/>
                  </a:pPr>
                  <a:endParaRPr lang="en-US">
                    <a:latin typeface="Times"/>
                    <a:ea typeface="+mn-ea"/>
                  </a:endParaRPr>
                </a:p>
              </p:txBody>
            </p:sp>
            <p:sp>
              <p:nvSpPr>
                <p:cNvPr id="49328" name="Line 180">
                  <a:extLst>
                    <a:ext uri="{FF2B5EF4-FFF2-40B4-BE49-F238E27FC236}">
                      <a16:creationId xmlns:a16="http://schemas.microsoft.com/office/drawing/2014/main" id="{6B6D4221-02AB-0F47-9CFA-5979D4F8BC78}"/>
                    </a:ext>
                  </a:extLst>
                </p:cNvPr>
                <p:cNvSpPr>
                  <a:spLocks noChangeAspect="1" noChangeShapeType="1"/>
                </p:cNvSpPr>
                <p:nvPr/>
              </p:nvSpPr>
              <p:spPr bwMode="auto">
                <a:xfrm flipH="1">
                  <a:off x="1555" y="1274"/>
                  <a:ext cx="257" cy="719"/>
                </a:xfrm>
                <a:prstGeom prst="line">
                  <a:avLst/>
                </a:prstGeom>
                <a:grpFill/>
                <a:ln w="38100">
                  <a:solidFill>
                    <a:schemeClr val="tx1"/>
                  </a:solidFill>
                  <a:round/>
                  <a:headEnd/>
                  <a:tailEnd/>
                </a:ln>
              </p:spPr>
              <p:txBody>
                <a:bodyPr/>
                <a:lstStyle/>
                <a:p>
                  <a:pPr>
                    <a:defRPr/>
                  </a:pPr>
                  <a:endParaRPr lang="en-US">
                    <a:latin typeface="Times"/>
                    <a:ea typeface="+mn-ea"/>
                  </a:endParaRPr>
                </a:p>
              </p:txBody>
            </p:sp>
          </p:grpSp>
          <p:grpSp>
            <p:nvGrpSpPr>
              <p:cNvPr id="49318" name="Group 181">
                <a:extLst>
                  <a:ext uri="{FF2B5EF4-FFF2-40B4-BE49-F238E27FC236}">
                    <a16:creationId xmlns:a16="http://schemas.microsoft.com/office/drawing/2014/main" id="{1C9A73CF-773B-F04C-8E3B-31C99388FC50}"/>
                  </a:ext>
                </a:extLst>
              </p:cNvPr>
              <p:cNvGrpSpPr>
                <a:grpSpLocks/>
              </p:cNvGrpSpPr>
              <p:nvPr/>
            </p:nvGrpSpPr>
            <p:grpSpPr bwMode="auto">
              <a:xfrm>
                <a:off x="3405" y="554"/>
                <a:ext cx="1336" cy="1182"/>
                <a:chOff x="3405" y="554"/>
                <a:chExt cx="1336" cy="1182"/>
              </a:xfrm>
              <a:grpFill/>
            </p:grpSpPr>
            <p:sp>
              <p:nvSpPr>
                <p:cNvPr id="49323" name="Line 182">
                  <a:extLst>
                    <a:ext uri="{FF2B5EF4-FFF2-40B4-BE49-F238E27FC236}">
                      <a16:creationId xmlns:a16="http://schemas.microsoft.com/office/drawing/2014/main" id="{D50E7EBC-E92D-8E46-8CB4-875FE50DDD09}"/>
                    </a:ext>
                  </a:extLst>
                </p:cNvPr>
                <p:cNvSpPr>
                  <a:spLocks noChangeAspect="1" noChangeShapeType="1"/>
                </p:cNvSpPr>
                <p:nvPr/>
              </p:nvSpPr>
              <p:spPr bwMode="auto">
                <a:xfrm>
                  <a:off x="3405" y="554"/>
                  <a:ext cx="411" cy="720"/>
                </a:xfrm>
                <a:prstGeom prst="line">
                  <a:avLst/>
                </a:prstGeom>
                <a:grpFill/>
                <a:ln w="38100">
                  <a:solidFill>
                    <a:schemeClr val="tx1"/>
                  </a:solidFill>
                  <a:round/>
                  <a:headEnd/>
                  <a:tailEnd/>
                </a:ln>
              </p:spPr>
              <p:txBody>
                <a:bodyPr/>
                <a:lstStyle/>
                <a:p>
                  <a:pPr>
                    <a:defRPr/>
                  </a:pPr>
                  <a:endParaRPr lang="en-US">
                    <a:latin typeface="Times"/>
                    <a:ea typeface="+mn-ea"/>
                  </a:endParaRPr>
                </a:p>
              </p:txBody>
            </p:sp>
            <p:sp>
              <p:nvSpPr>
                <p:cNvPr id="49324" name="Line 183">
                  <a:extLst>
                    <a:ext uri="{FF2B5EF4-FFF2-40B4-BE49-F238E27FC236}">
                      <a16:creationId xmlns:a16="http://schemas.microsoft.com/office/drawing/2014/main" id="{FB84DB18-4F6E-DE4C-8B5E-08BEF013639E}"/>
                    </a:ext>
                  </a:extLst>
                </p:cNvPr>
                <p:cNvSpPr>
                  <a:spLocks noChangeAspect="1" noChangeShapeType="1"/>
                </p:cNvSpPr>
                <p:nvPr/>
              </p:nvSpPr>
              <p:spPr bwMode="auto">
                <a:xfrm>
                  <a:off x="3816" y="1274"/>
                  <a:ext cx="925" cy="205"/>
                </a:xfrm>
                <a:prstGeom prst="line">
                  <a:avLst/>
                </a:prstGeom>
                <a:grpFill/>
                <a:ln w="38100">
                  <a:solidFill>
                    <a:schemeClr val="tx1"/>
                  </a:solidFill>
                  <a:round/>
                  <a:headEnd/>
                  <a:tailEnd/>
                </a:ln>
              </p:spPr>
              <p:txBody>
                <a:bodyPr/>
                <a:lstStyle/>
                <a:p>
                  <a:pPr>
                    <a:defRPr/>
                  </a:pPr>
                  <a:endParaRPr lang="en-US">
                    <a:latin typeface="Times"/>
                    <a:ea typeface="+mn-ea"/>
                  </a:endParaRPr>
                </a:p>
              </p:txBody>
            </p:sp>
            <p:sp>
              <p:nvSpPr>
                <p:cNvPr id="49325" name="Line 184">
                  <a:extLst>
                    <a:ext uri="{FF2B5EF4-FFF2-40B4-BE49-F238E27FC236}">
                      <a16:creationId xmlns:a16="http://schemas.microsoft.com/office/drawing/2014/main" id="{CA5F19C0-4C3F-4548-892E-4AB0EF9DC7B8}"/>
                    </a:ext>
                  </a:extLst>
                </p:cNvPr>
                <p:cNvSpPr>
                  <a:spLocks noChangeAspect="1" noChangeShapeType="1"/>
                </p:cNvSpPr>
                <p:nvPr/>
              </p:nvSpPr>
              <p:spPr bwMode="auto">
                <a:xfrm flipV="1">
                  <a:off x="3508" y="1274"/>
                  <a:ext cx="308" cy="462"/>
                </a:xfrm>
                <a:prstGeom prst="line">
                  <a:avLst/>
                </a:prstGeom>
                <a:grpFill/>
                <a:ln w="38100">
                  <a:solidFill>
                    <a:schemeClr val="tx1"/>
                  </a:solidFill>
                  <a:round/>
                  <a:headEnd/>
                  <a:tailEnd/>
                </a:ln>
              </p:spPr>
              <p:txBody>
                <a:bodyPr/>
                <a:lstStyle/>
                <a:p>
                  <a:pPr>
                    <a:defRPr/>
                  </a:pPr>
                  <a:endParaRPr lang="en-US">
                    <a:latin typeface="Times"/>
                    <a:ea typeface="+mn-ea"/>
                  </a:endParaRPr>
                </a:p>
              </p:txBody>
            </p:sp>
          </p:grpSp>
          <p:grpSp>
            <p:nvGrpSpPr>
              <p:cNvPr id="49319" name="Group 185">
                <a:extLst>
                  <a:ext uri="{FF2B5EF4-FFF2-40B4-BE49-F238E27FC236}">
                    <a16:creationId xmlns:a16="http://schemas.microsoft.com/office/drawing/2014/main" id="{18A041E2-0BB0-9345-B20E-BEEF819AFBCE}"/>
                  </a:ext>
                </a:extLst>
              </p:cNvPr>
              <p:cNvGrpSpPr>
                <a:grpSpLocks/>
              </p:cNvGrpSpPr>
              <p:nvPr/>
            </p:nvGrpSpPr>
            <p:grpSpPr bwMode="auto">
              <a:xfrm>
                <a:off x="2429" y="2456"/>
                <a:ext cx="1336" cy="1130"/>
                <a:chOff x="2429" y="2456"/>
                <a:chExt cx="1336" cy="1130"/>
              </a:xfrm>
              <a:grpFill/>
            </p:grpSpPr>
            <p:sp>
              <p:nvSpPr>
                <p:cNvPr id="49320" name="Line 186">
                  <a:extLst>
                    <a:ext uri="{FF2B5EF4-FFF2-40B4-BE49-F238E27FC236}">
                      <a16:creationId xmlns:a16="http://schemas.microsoft.com/office/drawing/2014/main" id="{D08A5BA6-B08D-AD48-9BEA-A808332F8E9D}"/>
                    </a:ext>
                  </a:extLst>
                </p:cNvPr>
                <p:cNvSpPr>
                  <a:spLocks noChangeAspect="1" noChangeShapeType="1"/>
                </p:cNvSpPr>
                <p:nvPr/>
              </p:nvSpPr>
              <p:spPr bwMode="auto">
                <a:xfrm flipH="1" flipV="1">
                  <a:off x="2891" y="2764"/>
                  <a:ext cx="874" cy="103"/>
                </a:xfrm>
                <a:prstGeom prst="line">
                  <a:avLst/>
                </a:prstGeom>
                <a:grpFill/>
                <a:ln w="38100">
                  <a:solidFill>
                    <a:schemeClr val="tx1"/>
                  </a:solidFill>
                  <a:round/>
                  <a:headEnd/>
                  <a:tailEnd/>
                </a:ln>
              </p:spPr>
              <p:txBody>
                <a:bodyPr/>
                <a:lstStyle/>
                <a:p>
                  <a:pPr>
                    <a:defRPr/>
                  </a:pPr>
                  <a:endParaRPr lang="en-US">
                    <a:latin typeface="Times"/>
                    <a:ea typeface="+mn-ea"/>
                  </a:endParaRPr>
                </a:p>
              </p:txBody>
            </p:sp>
            <p:sp>
              <p:nvSpPr>
                <p:cNvPr id="49321" name="Line 187">
                  <a:extLst>
                    <a:ext uri="{FF2B5EF4-FFF2-40B4-BE49-F238E27FC236}">
                      <a16:creationId xmlns:a16="http://schemas.microsoft.com/office/drawing/2014/main" id="{6D5863DD-6D26-554C-B6D2-483D6C9ECC84}"/>
                    </a:ext>
                  </a:extLst>
                </p:cNvPr>
                <p:cNvSpPr>
                  <a:spLocks noChangeAspect="1" noChangeShapeType="1"/>
                </p:cNvSpPr>
                <p:nvPr/>
              </p:nvSpPr>
              <p:spPr bwMode="auto">
                <a:xfrm flipV="1">
                  <a:off x="2429" y="2764"/>
                  <a:ext cx="462" cy="822"/>
                </a:xfrm>
                <a:prstGeom prst="line">
                  <a:avLst/>
                </a:prstGeom>
                <a:grpFill/>
                <a:ln w="38100">
                  <a:solidFill>
                    <a:schemeClr val="tx1"/>
                  </a:solidFill>
                  <a:round/>
                  <a:headEnd/>
                  <a:tailEnd/>
                </a:ln>
              </p:spPr>
              <p:txBody>
                <a:bodyPr/>
                <a:lstStyle/>
                <a:p>
                  <a:pPr>
                    <a:defRPr/>
                  </a:pPr>
                  <a:endParaRPr lang="en-US">
                    <a:latin typeface="Times"/>
                    <a:ea typeface="+mn-ea"/>
                  </a:endParaRPr>
                </a:p>
              </p:txBody>
            </p:sp>
            <p:sp>
              <p:nvSpPr>
                <p:cNvPr id="49322" name="Line 188">
                  <a:extLst>
                    <a:ext uri="{FF2B5EF4-FFF2-40B4-BE49-F238E27FC236}">
                      <a16:creationId xmlns:a16="http://schemas.microsoft.com/office/drawing/2014/main" id="{27D136BA-AD0D-6443-B34C-43201333D491}"/>
                    </a:ext>
                  </a:extLst>
                </p:cNvPr>
                <p:cNvSpPr>
                  <a:spLocks noChangeAspect="1" noChangeShapeType="1"/>
                </p:cNvSpPr>
                <p:nvPr/>
              </p:nvSpPr>
              <p:spPr bwMode="auto">
                <a:xfrm>
                  <a:off x="2583" y="2456"/>
                  <a:ext cx="308" cy="308"/>
                </a:xfrm>
                <a:prstGeom prst="line">
                  <a:avLst/>
                </a:prstGeom>
                <a:grpFill/>
                <a:ln w="38100">
                  <a:solidFill>
                    <a:schemeClr val="tx1"/>
                  </a:solidFill>
                  <a:round/>
                  <a:headEnd/>
                  <a:tailEnd/>
                </a:ln>
              </p:spPr>
              <p:txBody>
                <a:bodyPr/>
                <a:lstStyle/>
                <a:p>
                  <a:pPr>
                    <a:defRPr/>
                  </a:pPr>
                  <a:endParaRPr lang="en-US">
                    <a:latin typeface="Times"/>
                    <a:ea typeface="+mn-ea"/>
                  </a:endParaRPr>
                </a:p>
              </p:txBody>
            </p:sp>
          </p:grpSp>
        </p:grpSp>
        <p:grpSp>
          <p:nvGrpSpPr>
            <p:cNvPr id="49159" name="Group 168">
              <a:extLst>
                <a:ext uri="{FF2B5EF4-FFF2-40B4-BE49-F238E27FC236}">
                  <a16:creationId xmlns:a16="http://schemas.microsoft.com/office/drawing/2014/main" id="{C2E0F141-71F3-4F4E-ABBC-2E02051715AF}"/>
                </a:ext>
              </a:extLst>
            </p:cNvPr>
            <p:cNvGrpSpPr>
              <a:grpSpLocks/>
            </p:cNvGrpSpPr>
            <p:nvPr/>
          </p:nvGrpSpPr>
          <p:grpSpPr bwMode="auto">
            <a:xfrm>
              <a:off x="2795588" y="1939925"/>
              <a:ext cx="3262312" cy="2366963"/>
              <a:chOff x="1761" y="1222"/>
              <a:chExt cx="2055" cy="1491"/>
            </a:xfrm>
            <a:grpFill/>
          </p:grpSpPr>
          <p:sp>
            <p:nvSpPr>
              <p:cNvPr id="49313" name="Line 154">
                <a:extLst>
                  <a:ext uri="{FF2B5EF4-FFF2-40B4-BE49-F238E27FC236}">
                    <a16:creationId xmlns:a16="http://schemas.microsoft.com/office/drawing/2014/main" id="{7B2978C1-2CA9-1F4E-BAB7-154D147BB37A}"/>
                  </a:ext>
                </a:extLst>
              </p:cNvPr>
              <p:cNvSpPr>
                <a:spLocks noChangeAspect="1" noChangeShapeType="1"/>
              </p:cNvSpPr>
              <p:nvPr/>
            </p:nvSpPr>
            <p:spPr bwMode="auto">
              <a:xfrm flipH="1" flipV="1">
                <a:off x="1761" y="1222"/>
                <a:ext cx="976" cy="720"/>
              </a:xfrm>
              <a:prstGeom prst="line">
                <a:avLst/>
              </a:prstGeom>
              <a:grpFill/>
              <a:ln w="38100">
                <a:solidFill>
                  <a:schemeClr val="tx1"/>
                </a:solidFill>
                <a:prstDash val="dash"/>
                <a:round/>
                <a:headEnd/>
                <a:tailEnd/>
              </a:ln>
            </p:spPr>
            <p:txBody>
              <a:bodyPr/>
              <a:lstStyle/>
              <a:p>
                <a:pPr>
                  <a:defRPr/>
                </a:pPr>
                <a:endParaRPr lang="en-US">
                  <a:latin typeface="Times"/>
                  <a:ea typeface="+mn-ea"/>
                </a:endParaRPr>
              </a:p>
            </p:txBody>
          </p:sp>
          <p:sp>
            <p:nvSpPr>
              <p:cNvPr id="49314" name="Line 155">
                <a:extLst>
                  <a:ext uri="{FF2B5EF4-FFF2-40B4-BE49-F238E27FC236}">
                    <a16:creationId xmlns:a16="http://schemas.microsoft.com/office/drawing/2014/main" id="{7EE496C1-DAAD-C441-8AFC-08E61B650578}"/>
                  </a:ext>
                </a:extLst>
              </p:cNvPr>
              <p:cNvSpPr>
                <a:spLocks noChangeAspect="1" noChangeShapeType="1"/>
              </p:cNvSpPr>
              <p:nvPr/>
            </p:nvSpPr>
            <p:spPr bwMode="auto">
              <a:xfrm flipV="1">
                <a:off x="2737" y="1274"/>
                <a:ext cx="1079" cy="668"/>
              </a:xfrm>
              <a:prstGeom prst="line">
                <a:avLst/>
              </a:prstGeom>
              <a:grpFill/>
              <a:ln w="38100">
                <a:solidFill>
                  <a:schemeClr val="tx1"/>
                </a:solidFill>
                <a:prstDash val="dash"/>
                <a:round/>
                <a:headEnd/>
                <a:tailEnd/>
              </a:ln>
            </p:spPr>
            <p:txBody>
              <a:bodyPr/>
              <a:lstStyle/>
              <a:p>
                <a:pPr>
                  <a:defRPr/>
                </a:pPr>
                <a:endParaRPr lang="en-US">
                  <a:latin typeface="Times"/>
                  <a:ea typeface="+mn-ea"/>
                </a:endParaRPr>
              </a:p>
            </p:txBody>
          </p:sp>
          <p:sp>
            <p:nvSpPr>
              <p:cNvPr id="49315" name="Line 156">
                <a:extLst>
                  <a:ext uri="{FF2B5EF4-FFF2-40B4-BE49-F238E27FC236}">
                    <a16:creationId xmlns:a16="http://schemas.microsoft.com/office/drawing/2014/main" id="{32C5586C-75A0-624E-95BD-D429625F2FD8}"/>
                  </a:ext>
                </a:extLst>
              </p:cNvPr>
              <p:cNvSpPr>
                <a:spLocks noChangeAspect="1" noChangeShapeType="1"/>
              </p:cNvSpPr>
              <p:nvPr/>
            </p:nvSpPr>
            <p:spPr bwMode="auto">
              <a:xfrm>
                <a:off x="2737" y="1942"/>
                <a:ext cx="154" cy="771"/>
              </a:xfrm>
              <a:prstGeom prst="line">
                <a:avLst/>
              </a:prstGeom>
              <a:grpFill/>
              <a:ln w="38100">
                <a:solidFill>
                  <a:schemeClr val="tx1"/>
                </a:solidFill>
                <a:prstDash val="dash"/>
                <a:round/>
                <a:headEnd/>
                <a:tailEnd/>
              </a:ln>
            </p:spPr>
            <p:txBody>
              <a:bodyPr/>
              <a:lstStyle/>
              <a:p>
                <a:pPr>
                  <a:defRPr/>
                </a:pPr>
                <a:endParaRPr lang="en-US">
                  <a:latin typeface="Times"/>
                  <a:ea typeface="+mn-ea"/>
                </a:endParaRPr>
              </a:p>
            </p:txBody>
          </p:sp>
        </p:grpSp>
        <p:grpSp>
          <p:nvGrpSpPr>
            <p:cNvPr id="49160" name="Group 171">
              <a:extLst>
                <a:ext uri="{FF2B5EF4-FFF2-40B4-BE49-F238E27FC236}">
                  <a16:creationId xmlns:a16="http://schemas.microsoft.com/office/drawing/2014/main" id="{86B0D370-5A80-9748-A784-F8E6545BCF60}"/>
                </a:ext>
              </a:extLst>
            </p:cNvPr>
            <p:cNvGrpSpPr>
              <a:grpSpLocks/>
            </p:cNvGrpSpPr>
            <p:nvPr/>
          </p:nvGrpSpPr>
          <p:grpSpPr bwMode="auto">
            <a:xfrm>
              <a:off x="1898650" y="1042988"/>
              <a:ext cx="1874838" cy="2120900"/>
              <a:chOff x="1196" y="657"/>
              <a:chExt cx="1181" cy="1336"/>
            </a:xfrm>
            <a:grpFill/>
          </p:grpSpPr>
          <p:sp>
            <p:nvSpPr>
              <p:cNvPr id="49310" name="Line 163">
                <a:extLst>
                  <a:ext uri="{FF2B5EF4-FFF2-40B4-BE49-F238E27FC236}">
                    <a16:creationId xmlns:a16="http://schemas.microsoft.com/office/drawing/2014/main" id="{08A8029E-B7E9-0948-94C3-847EEF08596B}"/>
                  </a:ext>
                </a:extLst>
              </p:cNvPr>
              <p:cNvSpPr>
                <a:spLocks noChangeAspect="1" noChangeShapeType="1"/>
              </p:cNvSpPr>
              <p:nvPr/>
            </p:nvSpPr>
            <p:spPr bwMode="auto">
              <a:xfrm>
                <a:off x="1812" y="1274"/>
                <a:ext cx="565" cy="154"/>
              </a:xfrm>
              <a:prstGeom prst="line">
                <a:avLst/>
              </a:prstGeom>
              <a:grpFill/>
              <a:ln w="38100">
                <a:solidFill>
                  <a:schemeClr val="tx1"/>
                </a:solidFill>
                <a:prstDash val="dash"/>
                <a:round/>
                <a:headEnd/>
                <a:tailEnd/>
              </a:ln>
            </p:spPr>
            <p:txBody>
              <a:bodyPr/>
              <a:lstStyle/>
              <a:p>
                <a:pPr>
                  <a:defRPr/>
                </a:pPr>
                <a:endParaRPr lang="en-US">
                  <a:latin typeface="Times"/>
                  <a:ea typeface="+mn-ea"/>
                </a:endParaRPr>
              </a:p>
            </p:txBody>
          </p:sp>
          <p:sp>
            <p:nvSpPr>
              <p:cNvPr id="49311" name="Line 164">
                <a:extLst>
                  <a:ext uri="{FF2B5EF4-FFF2-40B4-BE49-F238E27FC236}">
                    <a16:creationId xmlns:a16="http://schemas.microsoft.com/office/drawing/2014/main" id="{74A38FF8-1525-1D44-8AD0-BABF0841D1EB}"/>
                  </a:ext>
                </a:extLst>
              </p:cNvPr>
              <p:cNvSpPr>
                <a:spLocks noChangeAspect="1" noChangeShapeType="1"/>
              </p:cNvSpPr>
              <p:nvPr/>
            </p:nvSpPr>
            <p:spPr bwMode="auto">
              <a:xfrm>
                <a:off x="1196" y="657"/>
                <a:ext cx="616" cy="617"/>
              </a:xfrm>
              <a:prstGeom prst="line">
                <a:avLst/>
              </a:prstGeom>
              <a:grpFill/>
              <a:ln w="38100">
                <a:solidFill>
                  <a:schemeClr val="tx1"/>
                </a:solidFill>
                <a:prstDash val="dash"/>
                <a:round/>
                <a:headEnd/>
                <a:tailEnd/>
              </a:ln>
            </p:spPr>
            <p:txBody>
              <a:bodyPr/>
              <a:lstStyle/>
              <a:p>
                <a:pPr>
                  <a:defRPr/>
                </a:pPr>
                <a:endParaRPr lang="en-US">
                  <a:latin typeface="Times"/>
                  <a:ea typeface="+mn-ea"/>
                </a:endParaRPr>
              </a:p>
            </p:txBody>
          </p:sp>
          <p:sp>
            <p:nvSpPr>
              <p:cNvPr id="49312" name="Line 165">
                <a:extLst>
                  <a:ext uri="{FF2B5EF4-FFF2-40B4-BE49-F238E27FC236}">
                    <a16:creationId xmlns:a16="http://schemas.microsoft.com/office/drawing/2014/main" id="{1E2F8D06-CB3E-2643-8EEE-0098CFB7FDF1}"/>
                  </a:ext>
                </a:extLst>
              </p:cNvPr>
              <p:cNvSpPr>
                <a:spLocks noChangeAspect="1" noChangeShapeType="1"/>
              </p:cNvSpPr>
              <p:nvPr/>
            </p:nvSpPr>
            <p:spPr bwMode="auto">
              <a:xfrm flipH="1">
                <a:off x="1555" y="1274"/>
                <a:ext cx="257" cy="719"/>
              </a:xfrm>
              <a:prstGeom prst="line">
                <a:avLst/>
              </a:prstGeom>
              <a:grpFill/>
              <a:ln w="38100">
                <a:solidFill>
                  <a:schemeClr val="tx1"/>
                </a:solidFill>
                <a:prstDash val="dash"/>
                <a:round/>
                <a:headEnd/>
                <a:tailEnd/>
              </a:ln>
            </p:spPr>
            <p:txBody>
              <a:bodyPr/>
              <a:lstStyle/>
              <a:p>
                <a:pPr>
                  <a:defRPr/>
                </a:pPr>
                <a:endParaRPr lang="en-US">
                  <a:latin typeface="Times"/>
                  <a:ea typeface="+mn-ea"/>
                </a:endParaRPr>
              </a:p>
            </p:txBody>
          </p:sp>
        </p:grpSp>
        <p:grpSp>
          <p:nvGrpSpPr>
            <p:cNvPr id="49161" name="Group 170">
              <a:extLst>
                <a:ext uri="{FF2B5EF4-FFF2-40B4-BE49-F238E27FC236}">
                  <a16:creationId xmlns:a16="http://schemas.microsoft.com/office/drawing/2014/main" id="{267D46B7-4BE4-5E45-8EB1-FAD74A568607}"/>
                </a:ext>
              </a:extLst>
            </p:cNvPr>
            <p:cNvGrpSpPr>
              <a:grpSpLocks/>
            </p:cNvGrpSpPr>
            <p:nvPr/>
          </p:nvGrpSpPr>
          <p:grpSpPr bwMode="auto">
            <a:xfrm>
              <a:off x="5405438" y="879475"/>
              <a:ext cx="2120900" cy="1876425"/>
              <a:chOff x="3405" y="554"/>
              <a:chExt cx="1336" cy="1182"/>
            </a:xfrm>
            <a:grpFill/>
          </p:grpSpPr>
          <p:sp>
            <p:nvSpPr>
              <p:cNvPr id="49307" name="Line 160">
                <a:extLst>
                  <a:ext uri="{FF2B5EF4-FFF2-40B4-BE49-F238E27FC236}">
                    <a16:creationId xmlns:a16="http://schemas.microsoft.com/office/drawing/2014/main" id="{8E163218-7495-DD4D-A6FB-61BD22D6E9DF}"/>
                  </a:ext>
                </a:extLst>
              </p:cNvPr>
              <p:cNvSpPr>
                <a:spLocks noChangeAspect="1" noChangeShapeType="1"/>
              </p:cNvSpPr>
              <p:nvPr/>
            </p:nvSpPr>
            <p:spPr bwMode="auto">
              <a:xfrm>
                <a:off x="3405" y="554"/>
                <a:ext cx="411" cy="720"/>
              </a:xfrm>
              <a:prstGeom prst="line">
                <a:avLst/>
              </a:prstGeom>
              <a:grpFill/>
              <a:ln w="38100">
                <a:solidFill>
                  <a:schemeClr val="tx1"/>
                </a:solidFill>
                <a:prstDash val="dash"/>
                <a:round/>
                <a:headEnd/>
                <a:tailEnd/>
              </a:ln>
            </p:spPr>
            <p:txBody>
              <a:bodyPr/>
              <a:lstStyle/>
              <a:p>
                <a:pPr>
                  <a:defRPr/>
                </a:pPr>
                <a:endParaRPr lang="en-US">
                  <a:latin typeface="Times"/>
                  <a:ea typeface="+mn-ea"/>
                </a:endParaRPr>
              </a:p>
            </p:txBody>
          </p:sp>
          <p:sp>
            <p:nvSpPr>
              <p:cNvPr id="49308" name="Line 161">
                <a:extLst>
                  <a:ext uri="{FF2B5EF4-FFF2-40B4-BE49-F238E27FC236}">
                    <a16:creationId xmlns:a16="http://schemas.microsoft.com/office/drawing/2014/main" id="{BFA2253C-1085-8542-BF31-29DBC23634E9}"/>
                  </a:ext>
                </a:extLst>
              </p:cNvPr>
              <p:cNvSpPr>
                <a:spLocks noChangeAspect="1" noChangeShapeType="1"/>
              </p:cNvSpPr>
              <p:nvPr/>
            </p:nvSpPr>
            <p:spPr bwMode="auto">
              <a:xfrm>
                <a:off x="3816" y="1274"/>
                <a:ext cx="925" cy="205"/>
              </a:xfrm>
              <a:prstGeom prst="line">
                <a:avLst/>
              </a:prstGeom>
              <a:grpFill/>
              <a:ln w="38100">
                <a:solidFill>
                  <a:schemeClr val="tx1"/>
                </a:solidFill>
                <a:prstDash val="dash"/>
                <a:round/>
                <a:headEnd/>
                <a:tailEnd/>
              </a:ln>
            </p:spPr>
            <p:txBody>
              <a:bodyPr/>
              <a:lstStyle/>
              <a:p>
                <a:pPr>
                  <a:defRPr/>
                </a:pPr>
                <a:endParaRPr lang="en-US">
                  <a:latin typeface="Times"/>
                  <a:ea typeface="+mn-ea"/>
                </a:endParaRPr>
              </a:p>
            </p:txBody>
          </p:sp>
          <p:sp>
            <p:nvSpPr>
              <p:cNvPr id="49309" name="Line 162">
                <a:extLst>
                  <a:ext uri="{FF2B5EF4-FFF2-40B4-BE49-F238E27FC236}">
                    <a16:creationId xmlns:a16="http://schemas.microsoft.com/office/drawing/2014/main" id="{484C6206-4388-C045-9A53-9A697E206E76}"/>
                  </a:ext>
                </a:extLst>
              </p:cNvPr>
              <p:cNvSpPr>
                <a:spLocks noChangeAspect="1" noChangeShapeType="1"/>
              </p:cNvSpPr>
              <p:nvPr/>
            </p:nvSpPr>
            <p:spPr bwMode="auto">
              <a:xfrm flipV="1">
                <a:off x="3508" y="1274"/>
                <a:ext cx="308" cy="462"/>
              </a:xfrm>
              <a:prstGeom prst="line">
                <a:avLst/>
              </a:prstGeom>
              <a:grpFill/>
              <a:ln w="38100">
                <a:solidFill>
                  <a:schemeClr val="tx1"/>
                </a:solidFill>
                <a:prstDash val="dash"/>
                <a:round/>
                <a:headEnd/>
                <a:tailEnd/>
              </a:ln>
            </p:spPr>
            <p:txBody>
              <a:bodyPr/>
              <a:lstStyle/>
              <a:p>
                <a:pPr>
                  <a:defRPr/>
                </a:pPr>
                <a:endParaRPr lang="en-US">
                  <a:latin typeface="Times"/>
                  <a:ea typeface="+mn-ea"/>
                </a:endParaRPr>
              </a:p>
            </p:txBody>
          </p:sp>
        </p:grpSp>
        <p:grpSp>
          <p:nvGrpSpPr>
            <p:cNvPr id="49162" name="Group 169">
              <a:extLst>
                <a:ext uri="{FF2B5EF4-FFF2-40B4-BE49-F238E27FC236}">
                  <a16:creationId xmlns:a16="http://schemas.microsoft.com/office/drawing/2014/main" id="{05B3AEA5-E809-F942-BE66-DA9ADD35FF4A}"/>
                </a:ext>
              </a:extLst>
            </p:cNvPr>
            <p:cNvGrpSpPr>
              <a:grpSpLocks/>
            </p:cNvGrpSpPr>
            <p:nvPr/>
          </p:nvGrpSpPr>
          <p:grpSpPr bwMode="auto">
            <a:xfrm>
              <a:off x="3856038" y="3898900"/>
              <a:ext cx="2120900" cy="1793875"/>
              <a:chOff x="2429" y="2456"/>
              <a:chExt cx="1336" cy="1130"/>
            </a:xfrm>
            <a:grpFill/>
          </p:grpSpPr>
          <p:sp>
            <p:nvSpPr>
              <p:cNvPr id="49304" name="Line 157">
                <a:extLst>
                  <a:ext uri="{FF2B5EF4-FFF2-40B4-BE49-F238E27FC236}">
                    <a16:creationId xmlns:a16="http://schemas.microsoft.com/office/drawing/2014/main" id="{71FEF53D-DD97-A848-B3D7-0E0CB3211D17}"/>
                  </a:ext>
                </a:extLst>
              </p:cNvPr>
              <p:cNvSpPr>
                <a:spLocks noChangeAspect="1" noChangeShapeType="1"/>
              </p:cNvSpPr>
              <p:nvPr/>
            </p:nvSpPr>
            <p:spPr bwMode="auto">
              <a:xfrm flipH="1" flipV="1">
                <a:off x="2891" y="2764"/>
                <a:ext cx="874" cy="103"/>
              </a:xfrm>
              <a:prstGeom prst="line">
                <a:avLst/>
              </a:prstGeom>
              <a:grpFill/>
              <a:ln w="38100">
                <a:solidFill>
                  <a:schemeClr val="tx1"/>
                </a:solidFill>
                <a:prstDash val="dash"/>
                <a:round/>
                <a:headEnd/>
                <a:tailEnd/>
              </a:ln>
            </p:spPr>
            <p:txBody>
              <a:bodyPr/>
              <a:lstStyle/>
              <a:p>
                <a:pPr>
                  <a:defRPr/>
                </a:pPr>
                <a:endParaRPr lang="en-US">
                  <a:latin typeface="Times"/>
                  <a:ea typeface="+mn-ea"/>
                </a:endParaRPr>
              </a:p>
            </p:txBody>
          </p:sp>
          <p:sp>
            <p:nvSpPr>
              <p:cNvPr id="49305" name="Line 158">
                <a:extLst>
                  <a:ext uri="{FF2B5EF4-FFF2-40B4-BE49-F238E27FC236}">
                    <a16:creationId xmlns:a16="http://schemas.microsoft.com/office/drawing/2014/main" id="{0136220A-1AB0-2943-A84E-2C3CF610A116}"/>
                  </a:ext>
                </a:extLst>
              </p:cNvPr>
              <p:cNvSpPr>
                <a:spLocks noChangeAspect="1" noChangeShapeType="1"/>
              </p:cNvSpPr>
              <p:nvPr/>
            </p:nvSpPr>
            <p:spPr bwMode="auto">
              <a:xfrm flipV="1">
                <a:off x="2429" y="2764"/>
                <a:ext cx="462" cy="822"/>
              </a:xfrm>
              <a:prstGeom prst="line">
                <a:avLst/>
              </a:prstGeom>
              <a:grpFill/>
              <a:ln w="38100">
                <a:solidFill>
                  <a:schemeClr val="tx1"/>
                </a:solidFill>
                <a:prstDash val="dash"/>
                <a:round/>
                <a:headEnd/>
                <a:tailEnd/>
              </a:ln>
            </p:spPr>
            <p:txBody>
              <a:bodyPr/>
              <a:lstStyle/>
              <a:p>
                <a:pPr>
                  <a:defRPr/>
                </a:pPr>
                <a:endParaRPr lang="en-US">
                  <a:latin typeface="Times"/>
                  <a:ea typeface="+mn-ea"/>
                </a:endParaRPr>
              </a:p>
            </p:txBody>
          </p:sp>
          <p:sp>
            <p:nvSpPr>
              <p:cNvPr id="49306" name="Line 159">
                <a:extLst>
                  <a:ext uri="{FF2B5EF4-FFF2-40B4-BE49-F238E27FC236}">
                    <a16:creationId xmlns:a16="http://schemas.microsoft.com/office/drawing/2014/main" id="{E9DC6C11-002E-474A-81C9-66AA25FA4056}"/>
                  </a:ext>
                </a:extLst>
              </p:cNvPr>
              <p:cNvSpPr>
                <a:spLocks noChangeAspect="1" noChangeShapeType="1"/>
              </p:cNvSpPr>
              <p:nvPr/>
            </p:nvSpPr>
            <p:spPr bwMode="auto">
              <a:xfrm>
                <a:off x="2583" y="2456"/>
                <a:ext cx="308" cy="308"/>
              </a:xfrm>
              <a:prstGeom prst="line">
                <a:avLst/>
              </a:prstGeom>
              <a:grpFill/>
              <a:ln w="38100">
                <a:solidFill>
                  <a:schemeClr val="tx1"/>
                </a:solidFill>
                <a:prstDash val="dash"/>
                <a:round/>
                <a:headEnd/>
                <a:tailEnd/>
              </a:ln>
            </p:spPr>
            <p:txBody>
              <a:bodyPr/>
              <a:lstStyle/>
              <a:p>
                <a:pPr>
                  <a:defRPr/>
                </a:pPr>
                <a:endParaRPr lang="en-US">
                  <a:latin typeface="Times"/>
                  <a:ea typeface="+mn-ea"/>
                </a:endParaRPr>
              </a:p>
            </p:txBody>
          </p:sp>
        </p:grpSp>
        <p:grpSp>
          <p:nvGrpSpPr>
            <p:cNvPr id="49163" name="Group 2">
              <a:extLst>
                <a:ext uri="{FF2B5EF4-FFF2-40B4-BE49-F238E27FC236}">
                  <a16:creationId xmlns:a16="http://schemas.microsoft.com/office/drawing/2014/main" id="{D610BAFA-E717-8844-B91D-C46D71194934}"/>
                </a:ext>
              </a:extLst>
            </p:cNvPr>
            <p:cNvGrpSpPr>
              <a:grpSpLocks noChangeAspect="1"/>
            </p:cNvGrpSpPr>
            <p:nvPr/>
          </p:nvGrpSpPr>
          <p:grpSpPr bwMode="auto">
            <a:xfrm>
              <a:off x="1244600" y="227013"/>
              <a:ext cx="6853238" cy="6200775"/>
              <a:chOff x="1056" y="288"/>
              <a:chExt cx="4032" cy="3648"/>
            </a:xfrm>
            <a:grpFill/>
          </p:grpSpPr>
          <p:sp>
            <p:nvSpPr>
              <p:cNvPr id="49193" name="Oval 3">
                <a:extLst>
                  <a:ext uri="{FF2B5EF4-FFF2-40B4-BE49-F238E27FC236}">
                    <a16:creationId xmlns:a16="http://schemas.microsoft.com/office/drawing/2014/main" id="{FF301021-B2DF-FE4E-B28F-2670B0C493A4}"/>
                  </a:ext>
                </a:extLst>
              </p:cNvPr>
              <p:cNvSpPr>
                <a:spLocks noChangeAspect="1" noChangeArrowheads="1"/>
              </p:cNvSpPr>
              <p:nvPr/>
            </p:nvSpPr>
            <p:spPr bwMode="auto">
              <a:xfrm>
                <a:off x="1824" y="1968"/>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194" name="Oval 4">
                <a:extLst>
                  <a:ext uri="{FF2B5EF4-FFF2-40B4-BE49-F238E27FC236}">
                    <a16:creationId xmlns:a16="http://schemas.microsoft.com/office/drawing/2014/main" id="{DD93DD92-41FC-8348-B314-E800DD45D958}"/>
                  </a:ext>
                </a:extLst>
              </p:cNvPr>
              <p:cNvSpPr>
                <a:spLocks noChangeAspect="1" noChangeArrowheads="1"/>
              </p:cNvSpPr>
              <p:nvPr/>
            </p:nvSpPr>
            <p:spPr bwMode="auto">
              <a:xfrm>
                <a:off x="1584" y="2064"/>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195" name="Oval 5">
                <a:extLst>
                  <a:ext uri="{FF2B5EF4-FFF2-40B4-BE49-F238E27FC236}">
                    <a16:creationId xmlns:a16="http://schemas.microsoft.com/office/drawing/2014/main" id="{4D87C699-6D15-7D4A-9FD8-C5AEF73ACD85}"/>
                  </a:ext>
                </a:extLst>
              </p:cNvPr>
              <p:cNvSpPr>
                <a:spLocks noChangeAspect="1" noChangeArrowheads="1"/>
              </p:cNvSpPr>
              <p:nvPr/>
            </p:nvSpPr>
            <p:spPr bwMode="auto">
              <a:xfrm>
                <a:off x="1920" y="187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196" name="Oval 6">
                <a:extLst>
                  <a:ext uri="{FF2B5EF4-FFF2-40B4-BE49-F238E27FC236}">
                    <a16:creationId xmlns:a16="http://schemas.microsoft.com/office/drawing/2014/main" id="{7B55457E-F393-C548-997D-DF8F6E7A67A5}"/>
                  </a:ext>
                </a:extLst>
              </p:cNvPr>
              <p:cNvSpPr>
                <a:spLocks noChangeAspect="1" noChangeArrowheads="1"/>
              </p:cNvSpPr>
              <p:nvPr/>
            </p:nvSpPr>
            <p:spPr bwMode="auto">
              <a:xfrm>
                <a:off x="2016" y="177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197" name="Oval 7">
                <a:extLst>
                  <a:ext uri="{FF2B5EF4-FFF2-40B4-BE49-F238E27FC236}">
                    <a16:creationId xmlns:a16="http://schemas.microsoft.com/office/drawing/2014/main" id="{44BA8566-73E1-774F-B7B9-EE3D2AF97D9A}"/>
                  </a:ext>
                </a:extLst>
              </p:cNvPr>
              <p:cNvSpPr>
                <a:spLocks noChangeAspect="1" noChangeArrowheads="1"/>
              </p:cNvSpPr>
              <p:nvPr/>
            </p:nvSpPr>
            <p:spPr bwMode="auto">
              <a:xfrm>
                <a:off x="1920" y="2064"/>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198" name="Oval 8">
                <a:extLst>
                  <a:ext uri="{FF2B5EF4-FFF2-40B4-BE49-F238E27FC236}">
                    <a16:creationId xmlns:a16="http://schemas.microsoft.com/office/drawing/2014/main" id="{12AAEAFF-D0DF-324C-8320-5A7DCF3B2AAE}"/>
                  </a:ext>
                </a:extLst>
              </p:cNvPr>
              <p:cNvSpPr>
                <a:spLocks noChangeAspect="1" noChangeArrowheads="1"/>
              </p:cNvSpPr>
              <p:nvPr/>
            </p:nvSpPr>
            <p:spPr bwMode="auto">
              <a:xfrm>
                <a:off x="1536" y="1008"/>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199" name="Oval 9">
                <a:extLst>
                  <a:ext uri="{FF2B5EF4-FFF2-40B4-BE49-F238E27FC236}">
                    <a16:creationId xmlns:a16="http://schemas.microsoft.com/office/drawing/2014/main" id="{A4F02BA8-85FD-FE41-B702-5F646445CBB0}"/>
                  </a:ext>
                </a:extLst>
              </p:cNvPr>
              <p:cNvSpPr>
                <a:spLocks noChangeAspect="1" noChangeArrowheads="1"/>
              </p:cNvSpPr>
              <p:nvPr/>
            </p:nvSpPr>
            <p:spPr bwMode="auto">
              <a:xfrm>
                <a:off x="1824" y="1440"/>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00" name="Oval 10">
                <a:extLst>
                  <a:ext uri="{FF2B5EF4-FFF2-40B4-BE49-F238E27FC236}">
                    <a16:creationId xmlns:a16="http://schemas.microsoft.com/office/drawing/2014/main" id="{6DDE0963-6EB7-334D-9095-1B3FD49B3B59}"/>
                  </a:ext>
                </a:extLst>
              </p:cNvPr>
              <p:cNvSpPr>
                <a:spLocks noChangeAspect="1" noChangeArrowheads="1"/>
              </p:cNvSpPr>
              <p:nvPr/>
            </p:nvSpPr>
            <p:spPr bwMode="auto">
              <a:xfrm>
                <a:off x="2592" y="331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01" name="Oval 11">
                <a:extLst>
                  <a:ext uri="{FF2B5EF4-FFF2-40B4-BE49-F238E27FC236}">
                    <a16:creationId xmlns:a16="http://schemas.microsoft.com/office/drawing/2014/main" id="{F79C6D67-8CA8-FA4A-9D34-47A5D0398DB9}"/>
                  </a:ext>
                </a:extLst>
              </p:cNvPr>
              <p:cNvSpPr>
                <a:spLocks noChangeAspect="1" noChangeArrowheads="1"/>
              </p:cNvSpPr>
              <p:nvPr/>
            </p:nvSpPr>
            <p:spPr bwMode="auto">
              <a:xfrm>
                <a:off x="2448" y="3408"/>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02" name="Oval 12">
                <a:extLst>
                  <a:ext uri="{FF2B5EF4-FFF2-40B4-BE49-F238E27FC236}">
                    <a16:creationId xmlns:a16="http://schemas.microsoft.com/office/drawing/2014/main" id="{AF8047EF-D380-1541-8F1C-C08FDFFC1E31}"/>
                  </a:ext>
                </a:extLst>
              </p:cNvPr>
              <p:cNvSpPr>
                <a:spLocks noChangeAspect="1" noChangeArrowheads="1"/>
              </p:cNvSpPr>
              <p:nvPr/>
            </p:nvSpPr>
            <p:spPr bwMode="auto">
              <a:xfrm>
                <a:off x="2736" y="3360"/>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03" name="Oval 13">
                <a:extLst>
                  <a:ext uri="{FF2B5EF4-FFF2-40B4-BE49-F238E27FC236}">
                    <a16:creationId xmlns:a16="http://schemas.microsoft.com/office/drawing/2014/main" id="{5A9229E4-12AF-5844-ACD3-A2D10735A638}"/>
                  </a:ext>
                </a:extLst>
              </p:cNvPr>
              <p:cNvSpPr>
                <a:spLocks noChangeAspect="1" noChangeArrowheads="1"/>
              </p:cNvSpPr>
              <p:nvPr/>
            </p:nvSpPr>
            <p:spPr bwMode="auto">
              <a:xfrm>
                <a:off x="2784" y="3264"/>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04" name="Oval 14">
                <a:extLst>
                  <a:ext uri="{FF2B5EF4-FFF2-40B4-BE49-F238E27FC236}">
                    <a16:creationId xmlns:a16="http://schemas.microsoft.com/office/drawing/2014/main" id="{F603F0C3-9109-884D-B2DB-1C5FEFCD583D}"/>
                  </a:ext>
                </a:extLst>
              </p:cNvPr>
              <p:cNvSpPr>
                <a:spLocks noChangeAspect="1" noChangeArrowheads="1"/>
              </p:cNvSpPr>
              <p:nvPr/>
            </p:nvSpPr>
            <p:spPr bwMode="auto">
              <a:xfrm>
                <a:off x="2688" y="307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05" name="Oval 15">
                <a:extLst>
                  <a:ext uri="{FF2B5EF4-FFF2-40B4-BE49-F238E27FC236}">
                    <a16:creationId xmlns:a16="http://schemas.microsoft.com/office/drawing/2014/main" id="{070E5AC7-5838-9E4C-8DC6-99DFA0221F64}"/>
                  </a:ext>
                </a:extLst>
              </p:cNvPr>
              <p:cNvSpPr>
                <a:spLocks noChangeAspect="1" noChangeArrowheads="1"/>
              </p:cNvSpPr>
              <p:nvPr/>
            </p:nvSpPr>
            <p:spPr bwMode="auto">
              <a:xfrm>
                <a:off x="2832" y="2880"/>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06" name="Oval 16">
                <a:extLst>
                  <a:ext uri="{FF2B5EF4-FFF2-40B4-BE49-F238E27FC236}">
                    <a16:creationId xmlns:a16="http://schemas.microsoft.com/office/drawing/2014/main" id="{94D24BD0-9561-4144-87AA-9F1962990BA6}"/>
                  </a:ext>
                </a:extLst>
              </p:cNvPr>
              <p:cNvSpPr>
                <a:spLocks noChangeAspect="1" noChangeArrowheads="1"/>
              </p:cNvSpPr>
              <p:nvPr/>
            </p:nvSpPr>
            <p:spPr bwMode="auto">
              <a:xfrm>
                <a:off x="3024" y="297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07" name="Oval 17">
                <a:extLst>
                  <a:ext uri="{FF2B5EF4-FFF2-40B4-BE49-F238E27FC236}">
                    <a16:creationId xmlns:a16="http://schemas.microsoft.com/office/drawing/2014/main" id="{48BF5219-AF63-F04B-B18F-638BDE7E5970}"/>
                  </a:ext>
                </a:extLst>
              </p:cNvPr>
              <p:cNvSpPr>
                <a:spLocks noChangeAspect="1" noChangeArrowheads="1"/>
              </p:cNvSpPr>
              <p:nvPr/>
            </p:nvSpPr>
            <p:spPr bwMode="auto">
              <a:xfrm>
                <a:off x="2688" y="259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08" name="Oval 18">
                <a:extLst>
                  <a:ext uri="{FF2B5EF4-FFF2-40B4-BE49-F238E27FC236}">
                    <a16:creationId xmlns:a16="http://schemas.microsoft.com/office/drawing/2014/main" id="{D2B38E69-EEEF-1A47-8720-3F1A078BCC74}"/>
                  </a:ext>
                </a:extLst>
              </p:cNvPr>
              <p:cNvSpPr>
                <a:spLocks noChangeAspect="1" noChangeArrowheads="1"/>
              </p:cNvSpPr>
              <p:nvPr/>
            </p:nvSpPr>
            <p:spPr bwMode="auto">
              <a:xfrm>
                <a:off x="2736" y="273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09" name="Oval 19">
                <a:extLst>
                  <a:ext uri="{FF2B5EF4-FFF2-40B4-BE49-F238E27FC236}">
                    <a16:creationId xmlns:a16="http://schemas.microsoft.com/office/drawing/2014/main" id="{070EB5A1-4C40-C541-AF27-B9A14AFEC3AD}"/>
                  </a:ext>
                </a:extLst>
              </p:cNvPr>
              <p:cNvSpPr>
                <a:spLocks noChangeAspect="1" noChangeArrowheads="1"/>
              </p:cNvSpPr>
              <p:nvPr/>
            </p:nvSpPr>
            <p:spPr bwMode="auto">
              <a:xfrm>
                <a:off x="3312" y="297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10" name="Oval 20">
                <a:extLst>
                  <a:ext uri="{FF2B5EF4-FFF2-40B4-BE49-F238E27FC236}">
                    <a16:creationId xmlns:a16="http://schemas.microsoft.com/office/drawing/2014/main" id="{C4D943E5-BF9D-A549-94A0-E8004EEF7F78}"/>
                  </a:ext>
                </a:extLst>
              </p:cNvPr>
              <p:cNvSpPr>
                <a:spLocks noChangeAspect="1" noChangeArrowheads="1"/>
              </p:cNvSpPr>
              <p:nvPr/>
            </p:nvSpPr>
            <p:spPr bwMode="auto">
              <a:xfrm>
                <a:off x="3120" y="283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11" name="Oval 21">
                <a:extLst>
                  <a:ext uri="{FF2B5EF4-FFF2-40B4-BE49-F238E27FC236}">
                    <a16:creationId xmlns:a16="http://schemas.microsoft.com/office/drawing/2014/main" id="{948FE1D9-89F7-9E45-B4D8-C349066B3A91}"/>
                  </a:ext>
                </a:extLst>
              </p:cNvPr>
              <p:cNvSpPr>
                <a:spLocks noChangeAspect="1" noChangeArrowheads="1"/>
              </p:cNvSpPr>
              <p:nvPr/>
            </p:nvSpPr>
            <p:spPr bwMode="auto">
              <a:xfrm>
                <a:off x="3696" y="3024"/>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12" name="Oval 22">
                <a:extLst>
                  <a:ext uri="{FF2B5EF4-FFF2-40B4-BE49-F238E27FC236}">
                    <a16:creationId xmlns:a16="http://schemas.microsoft.com/office/drawing/2014/main" id="{34D3FF49-7389-DB42-A89C-B77272830EA7}"/>
                  </a:ext>
                </a:extLst>
              </p:cNvPr>
              <p:cNvSpPr>
                <a:spLocks noChangeAspect="1" noChangeArrowheads="1"/>
              </p:cNvSpPr>
              <p:nvPr/>
            </p:nvSpPr>
            <p:spPr bwMode="auto">
              <a:xfrm>
                <a:off x="2736" y="3648"/>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13" name="Oval 23">
                <a:extLst>
                  <a:ext uri="{FF2B5EF4-FFF2-40B4-BE49-F238E27FC236}">
                    <a16:creationId xmlns:a16="http://schemas.microsoft.com/office/drawing/2014/main" id="{03FF9C23-48EC-7443-A673-185CA6A9E2C2}"/>
                  </a:ext>
                </a:extLst>
              </p:cNvPr>
              <p:cNvSpPr>
                <a:spLocks noChangeAspect="1" noChangeArrowheads="1"/>
              </p:cNvSpPr>
              <p:nvPr/>
            </p:nvSpPr>
            <p:spPr bwMode="auto">
              <a:xfrm>
                <a:off x="2256" y="3600"/>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14" name="Oval 24">
                <a:extLst>
                  <a:ext uri="{FF2B5EF4-FFF2-40B4-BE49-F238E27FC236}">
                    <a16:creationId xmlns:a16="http://schemas.microsoft.com/office/drawing/2014/main" id="{4BB9F9E6-EA97-0546-A167-858568BD94FC}"/>
                  </a:ext>
                </a:extLst>
              </p:cNvPr>
              <p:cNvSpPr>
                <a:spLocks noChangeAspect="1" noChangeArrowheads="1"/>
              </p:cNvSpPr>
              <p:nvPr/>
            </p:nvSpPr>
            <p:spPr bwMode="auto">
              <a:xfrm>
                <a:off x="2544" y="2880"/>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15" name="Oval 25">
                <a:extLst>
                  <a:ext uri="{FF2B5EF4-FFF2-40B4-BE49-F238E27FC236}">
                    <a16:creationId xmlns:a16="http://schemas.microsoft.com/office/drawing/2014/main" id="{32C1C2A3-1B8D-034B-B2BB-7409691886E2}"/>
                  </a:ext>
                </a:extLst>
              </p:cNvPr>
              <p:cNvSpPr>
                <a:spLocks noChangeAspect="1" noChangeArrowheads="1"/>
              </p:cNvSpPr>
              <p:nvPr/>
            </p:nvSpPr>
            <p:spPr bwMode="auto">
              <a:xfrm>
                <a:off x="2592" y="259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16" name="Oval 26">
                <a:extLst>
                  <a:ext uri="{FF2B5EF4-FFF2-40B4-BE49-F238E27FC236}">
                    <a16:creationId xmlns:a16="http://schemas.microsoft.com/office/drawing/2014/main" id="{D269A19B-6786-F44F-BD3A-62346A53554A}"/>
                  </a:ext>
                </a:extLst>
              </p:cNvPr>
              <p:cNvSpPr>
                <a:spLocks noChangeAspect="1" noChangeArrowheads="1"/>
              </p:cNvSpPr>
              <p:nvPr/>
            </p:nvSpPr>
            <p:spPr bwMode="auto">
              <a:xfrm>
                <a:off x="4032" y="297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17" name="Oval 27">
                <a:extLst>
                  <a:ext uri="{FF2B5EF4-FFF2-40B4-BE49-F238E27FC236}">
                    <a16:creationId xmlns:a16="http://schemas.microsoft.com/office/drawing/2014/main" id="{7754AD00-3FE2-7B4D-8D70-38EE88E013B5}"/>
                  </a:ext>
                </a:extLst>
              </p:cNvPr>
              <p:cNvSpPr>
                <a:spLocks noChangeAspect="1" noChangeArrowheads="1"/>
              </p:cNvSpPr>
              <p:nvPr/>
            </p:nvSpPr>
            <p:spPr bwMode="auto">
              <a:xfrm>
                <a:off x="3456" y="283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18" name="Oval 28">
                <a:extLst>
                  <a:ext uri="{FF2B5EF4-FFF2-40B4-BE49-F238E27FC236}">
                    <a16:creationId xmlns:a16="http://schemas.microsoft.com/office/drawing/2014/main" id="{95425B04-B89E-2C47-A122-A6C9D162F7D7}"/>
                  </a:ext>
                </a:extLst>
              </p:cNvPr>
              <p:cNvSpPr>
                <a:spLocks noChangeAspect="1" noChangeArrowheads="1"/>
              </p:cNvSpPr>
              <p:nvPr/>
            </p:nvSpPr>
            <p:spPr bwMode="auto">
              <a:xfrm>
                <a:off x="4080" y="2784"/>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19" name="Oval 29">
                <a:extLst>
                  <a:ext uri="{FF2B5EF4-FFF2-40B4-BE49-F238E27FC236}">
                    <a16:creationId xmlns:a16="http://schemas.microsoft.com/office/drawing/2014/main" id="{E57301D8-CCA2-FB41-BE1B-0F1A6043F58B}"/>
                  </a:ext>
                </a:extLst>
              </p:cNvPr>
              <p:cNvSpPr>
                <a:spLocks noChangeAspect="1" noChangeArrowheads="1"/>
              </p:cNvSpPr>
              <p:nvPr/>
            </p:nvSpPr>
            <p:spPr bwMode="auto">
              <a:xfrm>
                <a:off x="3744" y="273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20" name="Oval 30">
                <a:extLst>
                  <a:ext uri="{FF2B5EF4-FFF2-40B4-BE49-F238E27FC236}">
                    <a16:creationId xmlns:a16="http://schemas.microsoft.com/office/drawing/2014/main" id="{7602839D-B4ED-9146-8C2A-DFE610FC8C0A}"/>
                  </a:ext>
                </a:extLst>
              </p:cNvPr>
              <p:cNvSpPr>
                <a:spLocks noChangeAspect="1" noChangeArrowheads="1"/>
              </p:cNvSpPr>
              <p:nvPr/>
            </p:nvSpPr>
            <p:spPr bwMode="auto">
              <a:xfrm>
                <a:off x="2832" y="2400"/>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21" name="Oval 31">
                <a:extLst>
                  <a:ext uri="{FF2B5EF4-FFF2-40B4-BE49-F238E27FC236}">
                    <a16:creationId xmlns:a16="http://schemas.microsoft.com/office/drawing/2014/main" id="{8A87F0A3-58DC-644A-8274-55EFCCEF404E}"/>
                  </a:ext>
                </a:extLst>
              </p:cNvPr>
              <p:cNvSpPr>
                <a:spLocks noChangeAspect="1" noChangeArrowheads="1"/>
              </p:cNvSpPr>
              <p:nvPr/>
            </p:nvSpPr>
            <p:spPr bwMode="auto">
              <a:xfrm>
                <a:off x="2640" y="2208"/>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22" name="Oval 32">
                <a:extLst>
                  <a:ext uri="{FF2B5EF4-FFF2-40B4-BE49-F238E27FC236}">
                    <a16:creationId xmlns:a16="http://schemas.microsoft.com/office/drawing/2014/main" id="{DC175AF3-EE1C-4440-BF04-19CFF5510E9C}"/>
                  </a:ext>
                </a:extLst>
              </p:cNvPr>
              <p:cNvSpPr>
                <a:spLocks noChangeAspect="1" noChangeArrowheads="1"/>
              </p:cNvSpPr>
              <p:nvPr/>
            </p:nvSpPr>
            <p:spPr bwMode="auto">
              <a:xfrm>
                <a:off x="2016" y="201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23" name="Oval 33">
                <a:extLst>
                  <a:ext uri="{FF2B5EF4-FFF2-40B4-BE49-F238E27FC236}">
                    <a16:creationId xmlns:a16="http://schemas.microsoft.com/office/drawing/2014/main" id="{D5FD44DC-0037-E64C-B82E-398257F96BA7}"/>
                  </a:ext>
                </a:extLst>
              </p:cNvPr>
              <p:cNvSpPr>
                <a:spLocks noChangeAspect="1" noChangeArrowheads="1"/>
              </p:cNvSpPr>
              <p:nvPr/>
            </p:nvSpPr>
            <p:spPr bwMode="auto">
              <a:xfrm>
                <a:off x="1488" y="864"/>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24" name="Oval 34">
                <a:extLst>
                  <a:ext uri="{FF2B5EF4-FFF2-40B4-BE49-F238E27FC236}">
                    <a16:creationId xmlns:a16="http://schemas.microsoft.com/office/drawing/2014/main" id="{ED6D315E-6095-6E40-985B-76E19BD61835}"/>
                  </a:ext>
                </a:extLst>
              </p:cNvPr>
              <p:cNvSpPr>
                <a:spLocks noChangeAspect="1" noChangeArrowheads="1"/>
              </p:cNvSpPr>
              <p:nvPr/>
            </p:nvSpPr>
            <p:spPr bwMode="auto">
              <a:xfrm>
                <a:off x="2016" y="2160"/>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25" name="Oval 35">
                <a:extLst>
                  <a:ext uri="{FF2B5EF4-FFF2-40B4-BE49-F238E27FC236}">
                    <a16:creationId xmlns:a16="http://schemas.microsoft.com/office/drawing/2014/main" id="{A92D2763-46DE-0446-A96F-376D878D1310}"/>
                  </a:ext>
                </a:extLst>
              </p:cNvPr>
              <p:cNvSpPr>
                <a:spLocks noChangeAspect="1" noChangeArrowheads="1"/>
              </p:cNvSpPr>
              <p:nvPr/>
            </p:nvSpPr>
            <p:spPr bwMode="auto">
              <a:xfrm>
                <a:off x="1728" y="211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26" name="Oval 36">
                <a:extLst>
                  <a:ext uri="{FF2B5EF4-FFF2-40B4-BE49-F238E27FC236}">
                    <a16:creationId xmlns:a16="http://schemas.microsoft.com/office/drawing/2014/main" id="{588A34B9-08C0-1843-8DB5-FC2C63BD472B}"/>
                  </a:ext>
                </a:extLst>
              </p:cNvPr>
              <p:cNvSpPr>
                <a:spLocks noChangeAspect="1" noChangeArrowheads="1"/>
              </p:cNvSpPr>
              <p:nvPr/>
            </p:nvSpPr>
            <p:spPr bwMode="auto">
              <a:xfrm>
                <a:off x="1824" y="177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27" name="Oval 37">
                <a:extLst>
                  <a:ext uri="{FF2B5EF4-FFF2-40B4-BE49-F238E27FC236}">
                    <a16:creationId xmlns:a16="http://schemas.microsoft.com/office/drawing/2014/main" id="{615F8340-F696-EA45-8979-2FAA2175AF25}"/>
                  </a:ext>
                </a:extLst>
              </p:cNvPr>
              <p:cNvSpPr>
                <a:spLocks noChangeAspect="1" noChangeArrowheads="1"/>
              </p:cNvSpPr>
              <p:nvPr/>
            </p:nvSpPr>
            <p:spPr bwMode="auto">
              <a:xfrm>
                <a:off x="1440" y="1920"/>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28" name="Oval 38">
                <a:extLst>
                  <a:ext uri="{FF2B5EF4-FFF2-40B4-BE49-F238E27FC236}">
                    <a16:creationId xmlns:a16="http://schemas.microsoft.com/office/drawing/2014/main" id="{294E7A17-4A2C-F043-B415-7F54A70A5788}"/>
                  </a:ext>
                </a:extLst>
              </p:cNvPr>
              <p:cNvSpPr>
                <a:spLocks noChangeAspect="1" noChangeArrowheads="1"/>
              </p:cNvSpPr>
              <p:nvPr/>
            </p:nvSpPr>
            <p:spPr bwMode="auto">
              <a:xfrm>
                <a:off x="2112" y="1680"/>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29" name="Oval 39">
                <a:extLst>
                  <a:ext uri="{FF2B5EF4-FFF2-40B4-BE49-F238E27FC236}">
                    <a16:creationId xmlns:a16="http://schemas.microsoft.com/office/drawing/2014/main" id="{6F04D72F-B241-AF4A-A621-D3F4E0FFD4E6}"/>
                  </a:ext>
                </a:extLst>
              </p:cNvPr>
              <p:cNvSpPr>
                <a:spLocks noChangeAspect="1" noChangeArrowheads="1"/>
              </p:cNvSpPr>
              <p:nvPr/>
            </p:nvSpPr>
            <p:spPr bwMode="auto">
              <a:xfrm>
                <a:off x="2352" y="187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30" name="Oval 40">
                <a:extLst>
                  <a:ext uri="{FF2B5EF4-FFF2-40B4-BE49-F238E27FC236}">
                    <a16:creationId xmlns:a16="http://schemas.microsoft.com/office/drawing/2014/main" id="{38C24CF9-A191-5C4A-BFD1-7EE3A3F86E9D}"/>
                  </a:ext>
                </a:extLst>
              </p:cNvPr>
              <p:cNvSpPr>
                <a:spLocks noChangeAspect="1" noChangeArrowheads="1"/>
              </p:cNvSpPr>
              <p:nvPr/>
            </p:nvSpPr>
            <p:spPr bwMode="auto">
              <a:xfrm>
                <a:off x="2448" y="163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31" name="Oval 41">
                <a:extLst>
                  <a:ext uri="{FF2B5EF4-FFF2-40B4-BE49-F238E27FC236}">
                    <a16:creationId xmlns:a16="http://schemas.microsoft.com/office/drawing/2014/main" id="{1B173AD3-78DD-F843-B145-A9AC39BB23AE}"/>
                  </a:ext>
                </a:extLst>
              </p:cNvPr>
              <p:cNvSpPr>
                <a:spLocks noChangeAspect="1" noChangeArrowheads="1"/>
              </p:cNvSpPr>
              <p:nvPr/>
            </p:nvSpPr>
            <p:spPr bwMode="auto">
              <a:xfrm>
                <a:off x="2256" y="1488"/>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32" name="Oval 42">
                <a:extLst>
                  <a:ext uri="{FF2B5EF4-FFF2-40B4-BE49-F238E27FC236}">
                    <a16:creationId xmlns:a16="http://schemas.microsoft.com/office/drawing/2014/main" id="{E0D0F8DD-CF8B-5F43-9ED2-B405238B1503}"/>
                  </a:ext>
                </a:extLst>
              </p:cNvPr>
              <p:cNvSpPr>
                <a:spLocks noChangeAspect="1" noChangeArrowheads="1"/>
              </p:cNvSpPr>
              <p:nvPr/>
            </p:nvSpPr>
            <p:spPr bwMode="auto">
              <a:xfrm>
                <a:off x="2160" y="1248"/>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33" name="Oval 43">
                <a:extLst>
                  <a:ext uri="{FF2B5EF4-FFF2-40B4-BE49-F238E27FC236}">
                    <a16:creationId xmlns:a16="http://schemas.microsoft.com/office/drawing/2014/main" id="{0E18127E-E0D1-5C43-93E3-A1D7B6A83F56}"/>
                  </a:ext>
                </a:extLst>
              </p:cNvPr>
              <p:cNvSpPr>
                <a:spLocks noChangeAspect="1" noChangeArrowheads="1"/>
              </p:cNvSpPr>
              <p:nvPr/>
            </p:nvSpPr>
            <p:spPr bwMode="auto">
              <a:xfrm>
                <a:off x="2160" y="1584"/>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34" name="Oval 44">
                <a:extLst>
                  <a:ext uri="{FF2B5EF4-FFF2-40B4-BE49-F238E27FC236}">
                    <a16:creationId xmlns:a16="http://schemas.microsoft.com/office/drawing/2014/main" id="{2722EAC9-1219-924C-BDD2-F5F41E3DBFBD}"/>
                  </a:ext>
                </a:extLst>
              </p:cNvPr>
              <p:cNvSpPr>
                <a:spLocks noChangeAspect="1" noChangeArrowheads="1"/>
              </p:cNvSpPr>
              <p:nvPr/>
            </p:nvSpPr>
            <p:spPr bwMode="auto">
              <a:xfrm>
                <a:off x="2640" y="201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35" name="Oval 45">
                <a:extLst>
                  <a:ext uri="{FF2B5EF4-FFF2-40B4-BE49-F238E27FC236}">
                    <a16:creationId xmlns:a16="http://schemas.microsoft.com/office/drawing/2014/main" id="{83C92E93-45FD-3F43-BCC1-B3ACFD9BD4BE}"/>
                  </a:ext>
                </a:extLst>
              </p:cNvPr>
              <p:cNvSpPr>
                <a:spLocks noChangeAspect="1" noChangeArrowheads="1"/>
              </p:cNvSpPr>
              <p:nvPr/>
            </p:nvSpPr>
            <p:spPr bwMode="auto">
              <a:xfrm>
                <a:off x="3408" y="1920"/>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36" name="Oval 46">
                <a:extLst>
                  <a:ext uri="{FF2B5EF4-FFF2-40B4-BE49-F238E27FC236}">
                    <a16:creationId xmlns:a16="http://schemas.microsoft.com/office/drawing/2014/main" id="{03B3730B-011F-5041-A798-BA79C67A194D}"/>
                  </a:ext>
                </a:extLst>
              </p:cNvPr>
              <p:cNvSpPr>
                <a:spLocks noChangeAspect="1" noChangeArrowheads="1"/>
              </p:cNvSpPr>
              <p:nvPr/>
            </p:nvSpPr>
            <p:spPr bwMode="auto">
              <a:xfrm>
                <a:off x="3216" y="235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37" name="Oval 47">
                <a:extLst>
                  <a:ext uri="{FF2B5EF4-FFF2-40B4-BE49-F238E27FC236}">
                    <a16:creationId xmlns:a16="http://schemas.microsoft.com/office/drawing/2014/main" id="{428BBE97-F765-8A41-B249-AF0D3C92D658}"/>
                  </a:ext>
                </a:extLst>
              </p:cNvPr>
              <p:cNvSpPr>
                <a:spLocks noChangeAspect="1" noChangeArrowheads="1"/>
              </p:cNvSpPr>
              <p:nvPr/>
            </p:nvSpPr>
            <p:spPr bwMode="auto">
              <a:xfrm>
                <a:off x="3264" y="2448"/>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38" name="Oval 48">
                <a:extLst>
                  <a:ext uri="{FF2B5EF4-FFF2-40B4-BE49-F238E27FC236}">
                    <a16:creationId xmlns:a16="http://schemas.microsoft.com/office/drawing/2014/main" id="{A5B7F587-B6D3-4E41-926E-C1593378CC25}"/>
                  </a:ext>
                </a:extLst>
              </p:cNvPr>
              <p:cNvSpPr>
                <a:spLocks noChangeAspect="1" noChangeArrowheads="1"/>
              </p:cNvSpPr>
              <p:nvPr/>
            </p:nvSpPr>
            <p:spPr bwMode="auto">
              <a:xfrm>
                <a:off x="3792" y="153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39" name="Oval 49">
                <a:extLst>
                  <a:ext uri="{FF2B5EF4-FFF2-40B4-BE49-F238E27FC236}">
                    <a16:creationId xmlns:a16="http://schemas.microsoft.com/office/drawing/2014/main" id="{C1507707-79FF-1542-8FEF-E98315ACB50E}"/>
                  </a:ext>
                </a:extLst>
              </p:cNvPr>
              <p:cNvSpPr>
                <a:spLocks noChangeAspect="1" noChangeArrowheads="1"/>
              </p:cNvSpPr>
              <p:nvPr/>
            </p:nvSpPr>
            <p:spPr bwMode="auto">
              <a:xfrm>
                <a:off x="3408" y="153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40" name="Oval 50">
                <a:extLst>
                  <a:ext uri="{FF2B5EF4-FFF2-40B4-BE49-F238E27FC236}">
                    <a16:creationId xmlns:a16="http://schemas.microsoft.com/office/drawing/2014/main" id="{995556A0-2DD7-0F44-8FCF-2CAFF9677C95}"/>
                  </a:ext>
                </a:extLst>
              </p:cNvPr>
              <p:cNvSpPr>
                <a:spLocks noChangeAspect="1" noChangeArrowheads="1"/>
              </p:cNvSpPr>
              <p:nvPr/>
            </p:nvSpPr>
            <p:spPr bwMode="auto">
              <a:xfrm>
                <a:off x="3552" y="1680"/>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41" name="Oval 51">
                <a:extLst>
                  <a:ext uri="{FF2B5EF4-FFF2-40B4-BE49-F238E27FC236}">
                    <a16:creationId xmlns:a16="http://schemas.microsoft.com/office/drawing/2014/main" id="{8098DB01-90EC-654E-B073-2CC42C622910}"/>
                  </a:ext>
                </a:extLst>
              </p:cNvPr>
              <p:cNvSpPr>
                <a:spLocks noChangeAspect="1" noChangeArrowheads="1"/>
              </p:cNvSpPr>
              <p:nvPr/>
            </p:nvSpPr>
            <p:spPr bwMode="auto">
              <a:xfrm>
                <a:off x="4128" y="153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42" name="Oval 52">
                <a:extLst>
                  <a:ext uri="{FF2B5EF4-FFF2-40B4-BE49-F238E27FC236}">
                    <a16:creationId xmlns:a16="http://schemas.microsoft.com/office/drawing/2014/main" id="{761993A7-D690-C442-A0F1-D2616FA4A028}"/>
                  </a:ext>
                </a:extLst>
              </p:cNvPr>
              <p:cNvSpPr>
                <a:spLocks noChangeAspect="1" noChangeArrowheads="1"/>
              </p:cNvSpPr>
              <p:nvPr/>
            </p:nvSpPr>
            <p:spPr bwMode="auto">
              <a:xfrm>
                <a:off x="3312" y="129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43" name="Oval 53">
                <a:extLst>
                  <a:ext uri="{FF2B5EF4-FFF2-40B4-BE49-F238E27FC236}">
                    <a16:creationId xmlns:a16="http://schemas.microsoft.com/office/drawing/2014/main" id="{F3419BED-76CD-774C-90AB-1C53BA7FD806}"/>
                  </a:ext>
                </a:extLst>
              </p:cNvPr>
              <p:cNvSpPr>
                <a:spLocks noChangeAspect="1" noChangeArrowheads="1"/>
              </p:cNvSpPr>
              <p:nvPr/>
            </p:nvSpPr>
            <p:spPr bwMode="auto">
              <a:xfrm>
                <a:off x="1680" y="1104"/>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44" name="Oval 54">
                <a:extLst>
                  <a:ext uri="{FF2B5EF4-FFF2-40B4-BE49-F238E27FC236}">
                    <a16:creationId xmlns:a16="http://schemas.microsoft.com/office/drawing/2014/main" id="{65422758-6CB3-AC4D-8CB8-5C663630137C}"/>
                  </a:ext>
                </a:extLst>
              </p:cNvPr>
              <p:cNvSpPr>
                <a:spLocks noChangeAspect="1" noChangeArrowheads="1"/>
              </p:cNvSpPr>
              <p:nvPr/>
            </p:nvSpPr>
            <p:spPr bwMode="auto">
              <a:xfrm>
                <a:off x="1200" y="864"/>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45" name="Oval 55">
                <a:extLst>
                  <a:ext uri="{FF2B5EF4-FFF2-40B4-BE49-F238E27FC236}">
                    <a16:creationId xmlns:a16="http://schemas.microsoft.com/office/drawing/2014/main" id="{E0031F63-C447-B949-9C31-E7DEB8EED275}"/>
                  </a:ext>
                </a:extLst>
              </p:cNvPr>
              <p:cNvSpPr>
                <a:spLocks noChangeAspect="1" noChangeArrowheads="1"/>
              </p:cNvSpPr>
              <p:nvPr/>
            </p:nvSpPr>
            <p:spPr bwMode="auto">
              <a:xfrm>
                <a:off x="1488" y="480"/>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46" name="Oval 56">
                <a:extLst>
                  <a:ext uri="{FF2B5EF4-FFF2-40B4-BE49-F238E27FC236}">
                    <a16:creationId xmlns:a16="http://schemas.microsoft.com/office/drawing/2014/main" id="{5A4E7219-50BB-ED41-98D7-45CDB3A8B316}"/>
                  </a:ext>
                </a:extLst>
              </p:cNvPr>
              <p:cNvSpPr>
                <a:spLocks noChangeAspect="1" noChangeArrowheads="1"/>
              </p:cNvSpPr>
              <p:nvPr/>
            </p:nvSpPr>
            <p:spPr bwMode="auto">
              <a:xfrm>
                <a:off x="3552" y="105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47" name="Oval 57">
                <a:extLst>
                  <a:ext uri="{FF2B5EF4-FFF2-40B4-BE49-F238E27FC236}">
                    <a16:creationId xmlns:a16="http://schemas.microsoft.com/office/drawing/2014/main" id="{A867D148-921E-B242-9D0C-EB62BD7F2A54}"/>
                  </a:ext>
                </a:extLst>
              </p:cNvPr>
              <p:cNvSpPr>
                <a:spLocks noChangeAspect="1" noChangeArrowheads="1"/>
              </p:cNvSpPr>
              <p:nvPr/>
            </p:nvSpPr>
            <p:spPr bwMode="auto">
              <a:xfrm>
                <a:off x="3264" y="81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48" name="Oval 58">
                <a:extLst>
                  <a:ext uri="{FF2B5EF4-FFF2-40B4-BE49-F238E27FC236}">
                    <a16:creationId xmlns:a16="http://schemas.microsoft.com/office/drawing/2014/main" id="{CE607F94-47F7-F542-BA41-AC45FB671B7F}"/>
                  </a:ext>
                </a:extLst>
              </p:cNvPr>
              <p:cNvSpPr>
                <a:spLocks noChangeAspect="1" noChangeArrowheads="1"/>
              </p:cNvSpPr>
              <p:nvPr/>
            </p:nvSpPr>
            <p:spPr bwMode="auto">
              <a:xfrm>
                <a:off x="3696" y="67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49" name="Oval 59">
                <a:extLst>
                  <a:ext uri="{FF2B5EF4-FFF2-40B4-BE49-F238E27FC236}">
                    <a16:creationId xmlns:a16="http://schemas.microsoft.com/office/drawing/2014/main" id="{2094C5EE-95CD-B948-A90E-99DAE15064EC}"/>
                  </a:ext>
                </a:extLst>
              </p:cNvPr>
              <p:cNvSpPr>
                <a:spLocks noChangeAspect="1" noChangeArrowheads="1"/>
              </p:cNvSpPr>
              <p:nvPr/>
            </p:nvSpPr>
            <p:spPr bwMode="auto">
              <a:xfrm>
                <a:off x="3504" y="768"/>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50" name="Oval 60">
                <a:extLst>
                  <a:ext uri="{FF2B5EF4-FFF2-40B4-BE49-F238E27FC236}">
                    <a16:creationId xmlns:a16="http://schemas.microsoft.com/office/drawing/2014/main" id="{59F07570-87B2-944D-8FC9-9A307960C604}"/>
                  </a:ext>
                </a:extLst>
              </p:cNvPr>
              <p:cNvSpPr>
                <a:spLocks noChangeAspect="1" noChangeArrowheads="1"/>
              </p:cNvSpPr>
              <p:nvPr/>
            </p:nvSpPr>
            <p:spPr bwMode="auto">
              <a:xfrm>
                <a:off x="3408" y="480"/>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51" name="Oval 61">
                <a:extLst>
                  <a:ext uri="{FF2B5EF4-FFF2-40B4-BE49-F238E27FC236}">
                    <a16:creationId xmlns:a16="http://schemas.microsoft.com/office/drawing/2014/main" id="{4099F573-5C06-5140-8F95-9A34008D8137}"/>
                  </a:ext>
                </a:extLst>
              </p:cNvPr>
              <p:cNvSpPr>
                <a:spLocks noChangeAspect="1" noChangeArrowheads="1"/>
              </p:cNvSpPr>
              <p:nvPr/>
            </p:nvSpPr>
            <p:spPr bwMode="auto">
              <a:xfrm>
                <a:off x="4464" y="1584"/>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52" name="Oval 62">
                <a:extLst>
                  <a:ext uri="{FF2B5EF4-FFF2-40B4-BE49-F238E27FC236}">
                    <a16:creationId xmlns:a16="http://schemas.microsoft.com/office/drawing/2014/main" id="{487F5285-AEC3-E347-B2C5-02E1CAA750D1}"/>
                  </a:ext>
                </a:extLst>
              </p:cNvPr>
              <p:cNvSpPr>
                <a:spLocks noChangeAspect="1" noChangeArrowheads="1"/>
              </p:cNvSpPr>
              <p:nvPr/>
            </p:nvSpPr>
            <p:spPr bwMode="auto">
              <a:xfrm>
                <a:off x="4656" y="1344"/>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53" name="Oval 63">
                <a:extLst>
                  <a:ext uri="{FF2B5EF4-FFF2-40B4-BE49-F238E27FC236}">
                    <a16:creationId xmlns:a16="http://schemas.microsoft.com/office/drawing/2014/main" id="{F8D1C433-BB8C-C344-A37B-A6BA80A799FC}"/>
                  </a:ext>
                </a:extLst>
              </p:cNvPr>
              <p:cNvSpPr>
                <a:spLocks noChangeAspect="1" noChangeArrowheads="1"/>
              </p:cNvSpPr>
              <p:nvPr/>
            </p:nvSpPr>
            <p:spPr bwMode="auto">
              <a:xfrm>
                <a:off x="5040" y="153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54" name="Oval 64">
                <a:extLst>
                  <a:ext uri="{FF2B5EF4-FFF2-40B4-BE49-F238E27FC236}">
                    <a16:creationId xmlns:a16="http://schemas.microsoft.com/office/drawing/2014/main" id="{611C0C4B-E513-2843-9427-CE3BCC0919D7}"/>
                  </a:ext>
                </a:extLst>
              </p:cNvPr>
              <p:cNvSpPr>
                <a:spLocks noChangeAspect="1" noChangeArrowheads="1"/>
              </p:cNvSpPr>
              <p:nvPr/>
            </p:nvSpPr>
            <p:spPr bwMode="auto">
              <a:xfrm>
                <a:off x="4944" y="1728"/>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55" name="Oval 65">
                <a:extLst>
                  <a:ext uri="{FF2B5EF4-FFF2-40B4-BE49-F238E27FC236}">
                    <a16:creationId xmlns:a16="http://schemas.microsoft.com/office/drawing/2014/main" id="{DD258CD9-A4B4-654A-B59F-797EBE3AFC0E}"/>
                  </a:ext>
                </a:extLst>
              </p:cNvPr>
              <p:cNvSpPr>
                <a:spLocks noChangeAspect="1" noChangeArrowheads="1"/>
              </p:cNvSpPr>
              <p:nvPr/>
            </p:nvSpPr>
            <p:spPr bwMode="auto">
              <a:xfrm>
                <a:off x="3648" y="1248"/>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56" name="Oval 66">
                <a:extLst>
                  <a:ext uri="{FF2B5EF4-FFF2-40B4-BE49-F238E27FC236}">
                    <a16:creationId xmlns:a16="http://schemas.microsoft.com/office/drawing/2014/main" id="{0FA7D622-44FD-9C48-8B85-D04C442DDEE1}"/>
                  </a:ext>
                </a:extLst>
              </p:cNvPr>
              <p:cNvSpPr>
                <a:spLocks noChangeAspect="1" noChangeArrowheads="1"/>
              </p:cNvSpPr>
              <p:nvPr/>
            </p:nvSpPr>
            <p:spPr bwMode="auto">
              <a:xfrm>
                <a:off x="3312" y="57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57" name="Oval 67">
                <a:extLst>
                  <a:ext uri="{FF2B5EF4-FFF2-40B4-BE49-F238E27FC236}">
                    <a16:creationId xmlns:a16="http://schemas.microsoft.com/office/drawing/2014/main" id="{D4CC1844-2564-6040-BA02-1B3AB2321B0B}"/>
                  </a:ext>
                </a:extLst>
              </p:cNvPr>
              <p:cNvSpPr>
                <a:spLocks noChangeAspect="1" noChangeArrowheads="1"/>
              </p:cNvSpPr>
              <p:nvPr/>
            </p:nvSpPr>
            <p:spPr bwMode="auto">
              <a:xfrm>
                <a:off x="4272" y="139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58" name="Oval 68">
                <a:extLst>
                  <a:ext uri="{FF2B5EF4-FFF2-40B4-BE49-F238E27FC236}">
                    <a16:creationId xmlns:a16="http://schemas.microsoft.com/office/drawing/2014/main" id="{4737F20B-CED1-EA4B-BDDE-1465E4B209C2}"/>
                  </a:ext>
                </a:extLst>
              </p:cNvPr>
              <p:cNvSpPr>
                <a:spLocks noChangeAspect="1" noChangeArrowheads="1"/>
              </p:cNvSpPr>
              <p:nvPr/>
            </p:nvSpPr>
            <p:spPr bwMode="auto">
              <a:xfrm>
                <a:off x="4032" y="1440"/>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59" name="Oval 69">
                <a:extLst>
                  <a:ext uri="{FF2B5EF4-FFF2-40B4-BE49-F238E27FC236}">
                    <a16:creationId xmlns:a16="http://schemas.microsoft.com/office/drawing/2014/main" id="{5D4D6739-2700-C342-B445-722D137AA26B}"/>
                  </a:ext>
                </a:extLst>
              </p:cNvPr>
              <p:cNvSpPr>
                <a:spLocks noChangeAspect="1" noChangeArrowheads="1"/>
              </p:cNvSpPr>
              <p:nvPr/>
            </p:nvSpPr>
            <p:spPr bwMode="auto">
              <a:xfrm>
                <a:off x="2400" y="2208"/>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60" name="Oval 70">
                <a:extLst>
                  <a:ext uri="{FF2B5EF4-FFF2-40B4-BE49-F238E27FC236}">
                    <a16:creationId xmlns:a16="http://schemas.microsoft.com/office/drawing/2014/main" id="{F81C027E-CC05-4E48-8359-129ED8B0AFAD}"/>
                  </a:ext>
                </a:extLst>
              </p:cNvPr>
              <p:cNvSpPr>
                <a:spLocks noChangeAspect="1" noChangeArrowheads="1"/>
              </p:cNvSpPr>
              <p:nvPr/>
            </p:nvSpPr>
            <p:spPr bwMode="auto">
              <a:xfrm>
                <a:off x="2976" y="163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61" name="Oval 71">
                <a:extLst>
                  <a:ext uri="{FF2B5EF4-FFF2-40B4-BE49-F238E27FC236}">
                    <a16:creationId xmlns:a16="http://schemas.microsoft.com/office/drawing/2014/main" id="{F791346E-1CEA-1348-95C7-8470BACFA187}"/>
                  </a:ext>
                </a:extLst>
              </p:cNvPr>
              <p:cNvSpPr>
                <a:spLocks noChangeAspect="1" noChangeArrowheads="1"/>
              </p:cNvSpPr>
              <p:nvPr/>
            </p:nvSpPr>
            <p:spPr bwMode="auto">
              <a:xfrm>
                <a:off x="2016" y="1488"/>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62" name="Oval 72">
                <a:extLst>
                  <a:ext uri="{FF2B5EF4-FFF2-40B4-BE49-F238E27FC236}">
                    <a16:creationId xmlns:a16="http://schemas.microsoft.com/office/drawing/2014/main" id="{C8A5E230-54DA-1848-9E13-CE8E47856927}"/>
                  </a:ext>
                </a:extLst>
              </p:cNvPr>
              <p:cNvSpPr>
                <a:spLocks noChangeAspect="1" noChangeArrowheads="1"/>
              </p:cNvSpPr>
              <p:nvPr/>
            </p:nvSpPr>
            <p:spPr bwMode="auto">
              <a:xfrm>
                <a:off x="3072" y="2400"/>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63" name="Oval 73">
                <a:extLst>
                  <a:ext uri="{FF2B5EF4-FFF2-40B4-BE49-F238E27FC236}">
                    <a16:creationId xmlns:a16="http://schemas.microsoft.com/office/drawing/2014/main" id="{940073D3-896D-5B46-A22D-DF55C347EEFC}"/>
                  </a:ext>
                </a:extLst>
              </p:cNvPr>
              <p:cNvSpPr>
                <a:spLocks noChangeAspect="1" noChangeArrowheads="1"/>
              </p:cNvSpPr>
              <p:nvPr/>
            </p:nvSpPr>
            <p:spPr bwMode="auto">
              <a:xfrm>
                <a:off x="3024" y="2640"/>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64" name="Oval 74">
                <a:extLst>
                  <a:ext uri="{FF2B5EF4-FFF2-40B4-BE49-F238E27FC236}">
                    <a16:creationId xmlns:a16="http://schemas.microsoft.com/office/drawing/2014/main" id="{0A34F8F8-603C-C245-9963-314420A7D0EC}"/>
                  </a:ext>
                </a:extLst>
              </p:cNvPr>
              <p:cNvSpPr>
                <a:spLocks noChangeAspect="1" noChangeArrowheads="1"/>
              </p:cNvSpPr>
              <p:nvPr/>
            </p:nvSpPr>
            <p:spPr bwMode="auto">
              <a:xfrm>
                <a:off x="3168" y="2640"/>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65" name="Oval 75">
                <a:extLst>
                  <a:ext uri="{FF2B5EF4-FFF2-40B4-BE49-F238E27FC236}">
                    <a16:creationId xmlns:a16="http://schemas.microsoft.com/office/drawing/2014/main" id="{AD82C686-E076-F14D-90E4-43341A196569}"/>
                  </a:ext>
                </a:extLst>
              </p:cNvPr>
              <p:cNvSpPr>
                <a:spLocks noChangeAspect="1" noChangeArrowheads="1"/>
              </p:cNvSpPr>
              <p:nvPr/>
            </p:nvSpPr>
            <p:spPr bwMode="auto">
              <a:xfrm>
                <a:off x="3936" y="129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66" name="Oval 76">
                <a:extLst>
                  <a:ext uri="{FF2B5EF4-FFF2-40B4-BE49-F238E27FC236}">
                    <a16:creationId xmlns:a16="http://schemas.microsoft.com/office/drawing/2014/main" id="{859A3826-F88C-F64D-9CCC-6F8685248C6E}"/>
                  </a:ext>
                </a:extLst>
              </p:cNvPr>
              <p:cNvSpPr>
                <a:spLocks noChangeAspect="1" noChangeArrowheads="1"/>
              </p:cNvSpPr>
              <p:nvPr/>
            </p:nvSpPr>
            <p:spPr bwMode="auto">
              <a:xfrm>
                <a:off x="3840" y="115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67" name="Oval 77">
                <a:extLst>
                  <a:ext uri="{FF2B5EF4-FFF2-40B4-BE49-F238E27FC236}">
                    <a16:creationId xmlns:a16="http://schemas.microsoft.com/office/drawing/2014/main" id="{8CA8EECB-2C00-3343-B154-41575C4E6540}"/>
                  </a:ext>
                </a:extLst>
              </p:cNvPr>
              <p:cNvSpPr>
                <a:spLocks noChangeAspect="1" noChangeArrowheads="1"/>
              </p:cNvSpPr>
              <p:nvPr/>
            </p:nvSpPr>
            <p:spPr bwMode="auto">
              <a:xfrm>
                <a:off x="4128" y="129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68" name="Oval 78">
                <a:extLst>
                  <a:ext uri="{FF2B5EF4-FFF2-40B4-BE49-F238E27FC236}">
                    <a16:creationId xmlns:a16="http://schemas.microsoft.com/office/drawing/2014/main" id="{5AC70ADD-5042-9A47-B8FE-E39574485E45}"/>
                  </a:ext>
                </a:extLst>
              </p:cNvPr>
              <p:cNvSpPr>
                <a:spLocks noChangeAspect="1" noChangeArrowheads="1"/>
              </p:cNvSpPr>
              <p:nvPr/>
            </p:nvSpPr>
            <p:spPr bwMode="auto">
              <a:xfrm>
                <a:off x="4416" y="115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69" name="Oval 79">
                <a:extLst>
                  <a:ext uri="{FF2B5EF4-FFF2-40B4-BE49-F238E27FC236}">
                    <a16:creationId xmlns:a16="http://schemas.microsoft.com/office/drawing/2014/main" id="{9924B05D-60B2-A44A-BF05-2D94CF1E61F8}"/>
                  </a:ext>
                </a:extLst>
              </p:cNvPr>
              <p:cNvSpPr>
                <a:spLocks noChangeAspect="1" noChangeArrowheads="1"/>
              </p:cNvSpPr>
              <p:nvPr/>
            </p:nvSpPr>
            <p:spPr bwMode="auto">
              <a:xfrm>
                <a:off x="4368" y="1728"/>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70" name="Oval 80">
                <a:extLst>
                  <a:ext uri="{FF2B5EF4-FFF2-40B4-BE49-F238E27FC236}">
                    <a16:creationId xmlns:a16="http://schemas.microsoft.com/office/drawing/2014/main" id="{02B38EF8-C38A-4F4B-B8CC-6AFFA1FEF566}"/>
                  </a:ext>
                </a:extLst>
              </p:cNvPr>
              <p:cNvSpPr>
                <a:spLocks noChangeAspect="1" noChangeArrowheads="1"/>
              </p:cNvSpPr>
              <p:nvPr/>
            </p:nvSpPr>
            <p:spPr bwMode="auto">
              <a:xfrm>
                <a:off x="4992" y="187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71" name="Oval 81">
                <a:extLst>
                  <a:ext uri="{FF2B5EF4-FFF2-40B4-BE49-F238E27FC236}">
                    <a16:creationId xmlns:a16="http://schemas.microsoft.com/office/drawing/2014/main" id="{326DC3AC-1E22-CD48-BA2C-98091CE9D7B9}"/>
                  </a:ext>
                </a:extLst>
              </p:cNvPr>
              <p:cNvSpPr>
                <a:spLocks noChangeAspect="1" noChangeArrowheads="1"/>
              </p:cNvSpPr>
              <p:nvPr/>
            </p:nvSpPr>
            <p:spPr bwMode="auto">
              <a:xfrm>
                <a:off x="4896" y="1344"/>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72" name="Oval 82">
                <a:extLst>
                  <a:ext uri="{FF2B5EF4-FFF2-40B4-BE49-F238E27FC236}">
                    <a16:creationId xmlns:a16="http://schemas.microsoft.com/office/drawing/2014/main" id="{58F7DB9D-DED7-F44B-8A7C-9E26B149F327}"/>
                  </a:ext>
                </a:extLst>
              </p:cNvPr>
              <p:cNvSpPr>
                <a:spLocks noChangeAspect="1" noChangeArrowheads="1"/>
              </p:cNvSpPr>
              <p:nvPr/>
            </p:nvSpPr>
            <p:spPr bwMode="auto">
              <a:xfrm>
                <a:off x="3072" y="2784"/>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73" name="Oval 83">
                <a:extLst>
                  <a:ext uri="{FF2B5EF4-FFF2-40B4-BE49-F238E27FC236}">
                    <a16:creationId xmlns:a16="http://schemas.microsoft.com/office/drawing/2014/main" id="{E5707029-EFA1-B848-AAF6-E3B3B72202FA}"/>
                  </a:ext>
                </a:extLst>
              </p:cNvPr>
              <p:cNvSpPr>
                <a:spLocks noChangeAspect="1" noChangeArrowheads="1"/>
              </p:cNvSpPr>
              <p:nvPr/>
            </p:nvSpPr>
            <p:spPr bwMode="auto">
              <a:xfrm>
                <a:off x="2496" y="369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74" name="Oval 84">
                <a:extLst>
                  <a:ext uri="{FF2B5EF4-FFF2-40B4-BE49-F238E27FC236}">
                    <a16:creationId xmlns:a16="http://schemas.microsoft.com/office/drawing/2014/main" id="{4D7193F0-634C-8A4B-BA76-D6E66CB9DDAE}"/>
                  </a:ext>
                </a:extLst>
              </p:cNvPr>
              <p:cNvSpPr>
                <a:spLocks noChangeAspect="1" noChangeArrowheads="1"/>
              </p:cNvSpPr>
              <p:nvPr/>
            </p:nvSpPr>
            <p:spPr bwMode="auto">
              <a:xfrm>
                <a:off x="3888" y="2640"/>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75" name="Oval 85">
                <a:extLst>
                  <a:ext uri="{FF2B5EF4-FFF2-40B4-BE49-F238E27FC236}">
                    <a16:creationId xmlns:a16="http://schemas.microsoft.com/office/drawing/2014/main" id="{550D2406-716A-2D46-A919-30A8C945A498}"/>
                  </a:ext>
                </a:extLst>
              </p:cNvPr>
              <p:cNvSpPr>
                <a:spLocks noChangeAspect="1" noChangeArrowheads="1"/>
              </p:cNvSpPr>
              <p:nvPr/>
            </p:nvSpPr>
            <p:spPr bwMode="auto">
              <a:xfrm>
                <a:off x="4176" y="3168"/>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76" name="Oval 86">
                <a:extLst>
                  <a:ext uri="{FF2B5EF4-FFF2-40B4-BE49-F238E27FC236}">
                    <a16:creationId xmlns:a16="http://schemas.microsoft.com/office/drawing/2014/main" id="{69A0125F-0C30-9B47-BE7D-E0DC7F20CA01}"/>
                  </a:ext>
                </a:extLst>
              </p:cNvPr>
              <p:cNvSpPr>
                <a:spLocks noChangeAspect="1" noChangeArrowheads="1"/>
              </p:cNvSpPr>
              <p:nvPr/>
            </p:nvSpPr>
            <p:spPr bwMode="auto">
              <a:xfrm>
                <a:off x="2640" y="3888"/>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77" name="Oval 87">
                <a:extLst>
                  <a:ext uri="{FF2B5EF4-FFF2-40B4-BE49-F238E27FC236}">
                    <a16:creationId xmlns:a16="http://schemas.microsoft.com/office/drawing/2014/main" id="{82BFF703-A93B-8A4C-A92F-181A396A64CA}"/>
                  </a:ext>
                </a:extLst>
              </p:cNvPr>
              <p:cNvSpPr>
                <a:spLocks noChangeAspect="1" noChangeArrowheads="1"/>
              </p:cNvSpPr>
              <p:nvPr/>
            </p:nvSpPr>
            <p:spPr bwMode="auto">
              <a:xfrm>
                <a:off x="1296" y="1824"/>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78" name="Oval 88">
                <a:extLst>
                  <a:ext uri="{FF2B5EF4-FFF2-40B4-BE49-F238E27FC236}">
                    <a16:creationId xmlns:a16="http://schemas.microsoft.com/office/drawing/2014/main" id="{48CB3626-5D9A-224A-A00B-0CD73A9B1E2A}"/>
                  </a:ext>
                </a:extLst>
              </p:cNvPr>
              <p:cNvSpPr>
                <a:spLocks noChangeAspect="1" noChangeArrowheads="1"/>
              </p:cNvSpPr>
              <p:nvPr/>
            </p:nvSpPr>
            <p:spPr bwMode="auto">
              <a:xfrm>
                <a:off x="1584" y="1824"/>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79" name="Oval 89">
                <a:extLst>
                  <a:ext uri="{FF2B5EF4-FFF2-40B4-BE49-F238E27FC236}">
                    <a16:creationId xmlns:a16="http://schemas.microsoft.com/office/drawing/2014/main" id="{39944066-6305-444B-9598-968E613483BD}"/>
                  </a:ext>
                </a:extLst>
              </p:cNvPr>
              <p:cNvSpPr>
                <a:spLocks noChangeAspect="1" noChangeArrowheads="1"/>
              </p:cNvSpPr>
              <p:nvPr/>
            </p:nvSpPr>
            <p:spPr bwMode="auto">
              <a:xfrm>
                <a:off x="1536" y="1728"/>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80" name="Oval 90">
                <a:extLst>
                  <a:ext uri="{FF2B5EF4-FFF2-40B4-BE49-F238E27FC236}">
                    <a16:creationId xmlns:a16="http://schemas.microsoft.com/office/drawing/2014/main" id="{89BC38BA-BA82-904E-BA82-1EB7DE62A5FB}"/>
                  </a:ext>
                </a:extLst>
              </p:cNvPr>
              <p:cNvSpPr>
                <a:spLocks noChangeAspect="1" noChangeArrowheads="1"/>
              </p:cNvSpPr>
              <p:nvPr/>
            </p:nvSpPr>
            <p:spPr bwMode="auto">
              <a:xfrm>
                <a:off x="2352" y="2304"/>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81" name="Oval 91">
                <a:extLst>
                  <a:ext uri="{FF2B5EF4-FFF2-40B4-BE49-F238E27FC236}">
                    <a16:creationId xmlns:a16="http://schemas.microsoft.com/office/drawing/2014/main" id="{5756FB2F-4842-114A-8B22-B15C1BA41F7C}"/>
                  </a:ext>
                </a:extLst>
              </p:cNvPr>
              <p:cNvSpPr>
                <a:spLocks noChangeAspect="1" noChangeArrowheads="1"/>
              </p:cNvSpPr>
              <p:nvPr/>
            </p:nvSpPr>
            <p:spPr bwMode="auto">
              <a:xfrm>
                <a:off x="2784" y="2208"/>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82" name="Oval 92">
                <a:extLst>
                  <a:ext uri="{FF2B5EF4-FFF2-40B4-BE49-F238E27FC236}">
                    <a16:creationId xmlns:a16="http://schemas.microsoft.com/office/drawing/2014/main" id="{6323FB17-9811-C14D-A456-2B55EDB371E9}"/>
                  </a:ext>
                </a:extLst>
              </p:cNvPr>
              <p:cNvSpPr>
                <a:spLocks noChangeAspect="1" noChangeArrowheads="1"/>
              </p:cNvSpPr>
              <p:nvPr/>
            </p:nvSpPr>
            <p:spPr bwMode="auto">
              <a:xfrm>
                <a:off x="2496" y="720"/>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83" name="Oval 93">
                <a:extLst>
                  <a:ext uri="{FF2B5EF4-FFF2-40B4-BE49-F238E27FC236}">
                    <a16:creationId xmlns:a16="http://schemas.microsoft.com/office/drawing/2014/main" id="{9ABF2A01-B882-AB4B-9A88-617D2F165F71}"/>
                  </a:ext>
                </a:extLst>
              </p:cNvPr>
              <p:cNvSpPr>
                <a:spLocks noChangeAspect="1" noChangeArrowheads="1"/>
              </p:cNvSpPr>
              <p:nvPr/>
            </p:nvSpPr>
            <p:spPr bwMode="auto">
              <a:xfrm>
                <a:off x="2544" y="225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84" name="Oval 94">
                <a:extLst>
                  <a:ext uri="{FF2B5EF4-FFF2-40B4-BE49-F238E27FC236}">
                    <a16:creationId xmlns:a16="http://schemas.microsoft.com/office/drawing/2014/main" id="{1C70D27E-7BDA-0A48-9B3B-DA103D37395C}"/>
                  </a:ext>
                </a:extLst>
              </p:cNvPr>
              <p:cNvSpPr>
                <a:spLocks noChangeAspect="1" noChangeArrowheads="1"/>
              </p:cNvSpPr>
              <p:nvPr/>
            </p:nvSpPr>
            <p:spPr bwMode="auto">
              <a:xfrm>
                <a:off x="2160" y="960"/>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85" name="Oval 95">
                <a:extLst>
                  <a:ext uri="{FF2B5EF4-FFF2-40B4-BE49-F238E27FC236}">
                    <a16:creationId xmlns:a16="http://schemas.microsoft.com/office/drawing/2014/main" id="{318C3C40-5790-E140-AF7C-97A28C90BD86}"/>
                  </a:ext>
                </a:extLst>
              </p:cNvPr>
              <p:cNvSpPr>
                <a:spLocks noChangeAspect="1" noChangeArrowheads="1"/>
              </p:cNvSpPr>
              <p:nvPr/>
            </p:nvSpPr>
            <p:spPr bwMode="auto">
              <a:xfrm>
                <a:off x="2112" y="225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86" name="Oval 96">
                <a:extLst>
                  <a:ext uri="{FF2B5EF4-FFF2-40B4-BE49-F238E27FC236}">
                    <a16:creationId xmlns:a16="http://schemas.microsoft.com/office/drawing/2014/main" id="{ACAE449A-40E0-0341-ADC7-E06EBDAAE288}"/>
                  </a:ext>
                </a:extLst>
              </p:cNvPr>
              <p:cNvSpPr>
                <a:spLocks noChangeAspect="1" noChangeArrowheads="1"/>
              </p:cNvSpPr>
              <p:nvPr/>
            </p:nvSpPr>
            <p:spPr bwMode="auto">
              <a:xfrm>
                <a:off x="2736" y="163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87" name="Oval 97">
                <a:extLst>
                  <a:ext uri="{FF2B5EF4-FFF2-40B4-BE49-F238E27FC236}">
                    <a16:creationId xmlns:a16="http://schemas.microsoft.com/office/drawing/2014/main" id="{C35C0EAD-159C-1049-AD44-227905CE1B8A}"/>
                  </a:ext>
                </a:extLst>
              </p:cNvPr>
              <p:cNvSpPr>
                <a:spLocks noChangeAspect="1" noChangeArrowheads="1"/>
              </p:cNvSpPr>
              <p:nvPr/>
            </p:nvSpPr>
            <p:spPr bwMode="auto">
              <a:xfrm>
                <a:off x="2640" y="115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88" name="Oval 98">
                <a:extLst>
                  <a:ext uri="{FF2B5EF4-FFF2-40B4-BE49-F238E27FC236}">
                    <a16:creationId xmlns:a16="http://schemas.microsoft.com/office/drawing/2014/main" id="{482B4547-2C6B-F647-92B1-A5E8E0C2F8AD}"/>
                  </a:ext>
                </a:extLst>
              </p:cNvPr>
              <p:cNvSpPr>
                <a:spLocks noChangeAspect="1" noChangeArrowheads="1"/>
              </p:cNvSpPr>
              <p:nvPr/>
            </p:nvSpPr>
            <p:spPr bwMode="auto">
              <a:xfrm>
                <a:off x="2544" y="129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89" name="Oval 99">
                <a:extLst>
                  <a:ext uri="{FF2B5EF4-FFF2-40B4-BE49-F238E27FC236}">
                    <a16:creationId xmlns:a16="http://schemas.microsoft.com/office/drawing/2014/main" id="{10DA537F-1E41-2141-A932-AAC1E0C0F033}"/>
                  </a:ext>
                </a:extLst>
              </p:cNvPr>
              <p:cNvSpPr>
                <a:spLocks noChangeAspect="1" noChangeArrowheads="1"/>
              </p:cNvSpPr>
              <p:nvPr/>
            </p:nvSpPr>
            <p:spPr bwMode="auto">
              <a:xfrm>
                <a:off x="2736" y="139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90" name="Oval 100">
                <a:extLst>
                  <a:ext uri="{FF2B5EF4-FFF2-40B4-BE49-F238E27FC236}">
                    <a16:creationId xmlns:a16="http://schemas.microsoft.com/office/drawing/2014/main" id="{C9D97DD5-9B62-3646-BE14-7FC22F8C8EE8}"/>
                  </a:ext>
                </a:extLst>
              </p:cNvPr>
              <p:cNvSpPr>
                <a:spLocks noChangeAspect="1" noChangeArrowheads="1"/>
              </p:cNvSpPr>
              <p:nvPr/>
            </p:nvSpPr>
            <p:spPr bwMode="auto">
              <a:xfrm>
                <a:off x="1152" y="43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91" name="Oval 101">
                <a:extLst>
                  <a:ext uri="{FF2B5EF4-FFF2-40B4-BE49-F238E27FC236}">
                    <a16:creationId xmlns:a16="http://schemas.microsoft.com/office/drawing/2014/main" id="{21FB9291-9CB6-B042-96E7-A5C5FF7197B9}"/>
                  </a:ext>
                </a:extLst>
              </p:cNvPr>
              <p:cNvSpPr>
                <a:spLocks noChangeAspect="1" noChangeArrowheads="1"/>
              </p:cNvSpPr>
              <p:nvPr/>
            </p:nvSpPr>
            <p:spPr bwMode="auto">
              <a:xfrm>
                <a:off x="1056" y="624"/>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92" name="Oval 102">
                <a:extLst>
                  <a:ext uri="{FF2B5EF4-FFF2-40B4-BE49-F238E27FC236}">
                    <a16:creationId xmlns:a16="http://schemas.microsoft.com/office/drawing/2014/main" id="{C671F2D2-F568-C445-AD68-97B76A356A99}"/>
                  </a:ext>
                </a:extLst>
              </p:cNvPr>
              <p:cNvSpPr>
                <a:spLocks noChangeAspect="1" noChangeArrowheads="1"/>
              </p:cNvSpPr>
              <p:nvPr/>
            </p:nvSpPr>
            <p:spPr bwMode="auto">
              <a:xfrm>
                <a:off x="1632" y="57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93" name="Oval 103">
                <a:extLst>
                  <a:ext uri="{FF2B5EF4-FFF2-40B4-BE49-F238E27FC236}">
                    <a16:creationId xmlns:a16="http://schemas.microsoft.com/office/drawing/2014/main" id="{E605224E-6155-F845-BB4F-956FC27559FE}"/>
                  </a:ext>
                </a:extLst>
              </p:cNvPr>
              <p:cNvSpPr>
                <a:spLocks noChangeAspect="1" noChangeArrowheads="1"/>
              </p:cNvSpPr>
              <p:nvPr/>
            </p:nvSpPr>
            <p:spPr bwMode="auto">
              <a:xfrm>
                <a:off x="1344" y="1008"/>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94" name="Oval 104">
                <a:extLst>
                  <a:ext uri="{FF2B5EF4-FFF2-40B4-BE49-F238E27FC236}">
                    <a16:creationId xmlns:a16="http://schemas.microsoft.com/office/drawing/2014/main" id="{615B2BC0-BAE4-354E-88AC-AD1326AEBCCC}"/>
                  </a:ext>
                </a:extLst>
              </p:cNvPr>
              <p:cNvSpPr>
                <a:spLocks noChangeAspect="1" noChangeArrowheads="1"/>
              </p:cNvSpPr>
              <p:nvPr/>
            </p:nvSpPr>
            <p:spPr bwMode="auto">
              <a:xfrm>
                <a:off x="2256" y="201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95" name="Oval 105">
                <a:extLst>
                  <a:ext uri="{FF2B5EF4-FFF2-40B4-BE49-F238E27FC236}">
                    <a16:creationId xmlns:a16="http://schemas.microsoft.com/office/drawing/2014/main" id="{1450315B-9037-BC45-80B9-9B470583FE36}"/>
                  </a:ext>
                </a:extLst>
              </p:cNvPr>
              <p:cNvSpPr>
                <a:spLocks noChangeAspect="1" noChangeArrowheads="1"/>
              </p:cNvSpPr>
              <p:nvPr/>
            </p:nvSpPr>
            <p:spPr bwMode="auto">
              <a:xfrm>
                <a:off x="3216" y="211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96" name="Oval 106">
                <a:extLst>
                  <a:ext uri="{FF2B5EF4-FFF2-40B4-BE49-F238E27FC236}">
                    <a16:creationId xmlns:a16="http://schemas.microsoft.com/office/drawing/2014/main" id="{8C7A61D1-2CBC-F845-BE40-C7DC80198B3C}"/>
                  </a:ext>
                </a:extLst>
              </p:cNvPr>
              <p:cNvSpPr>
                <a:spLocks noChangeAspect="1" noChangeArrowheads="1"/>
              </p:cNvSpPr>
              <p:nvPr/>
            </p:nvSpPr>
            <p:spPr bwMode="auto">
              <a:xfrm>
                <a:off x="3072" y="211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97" name="Oval 107">
                <a:extLst>
                  <a:ext uri="{FF2B5EF4-FFF2-40B4-BE49-F238E27FC236}">
                    <a16:creationId xmlns:a16="http://schemas.microsoft.com/office/drawing/2014/main" id="{6876E689-E8FC-3444-88A7-36E3DDB095D3}"/>
                  </a:ext>
                </a:extLst>
              </p:cNvPr>
              <p:cNvSpPr>
                <a:spLocks noChangeAspect="1" noChangeArrowheads="1"/>
              </p:cNvSpPr>
              <p:nvPr/>
            </p:nvSpPr>
            <p:spPr bwMode="auto">
              <a:xfrm>
                <a:off x="3216" y="163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98" name="Oval 108">
                <a:extLst>
                  <a:ext uri="{FF2B5EF4-FFF2-40B4-BE49-F238E27FC236}">
                    <a16:creationId xmlns:a16="http://schemas.microsoft.com/office/drawing/2014/main" id="{498E2E03-662B-CE4E-B894-755DC784C204}"/>
                  </a:ext>
                </a:extLst>
              </p:cNvPr>
              <p:cNvSpPr>
                <a:spLocks noChangeAspect="1" noChangeArrowheads="1"/>
              </p:cNvSpPr>
              <p:nvPr/>
            </p:nvSpPr>
            <p:spPr bwMode="auto">
              <a:xfrm>
                <a:off x="3312" y="177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299" name="Oval 109">
                <a:extLst>
                  <a:ext uri="{FF2B5EF4-FFF2-40B4-BE49-F238E27FC236}">
                    <a16:creationId xmlns:a16="http://schemas.microsoft.com/office/drawing/2014/main" id="{C1309451-FB21-B441-A4CD-269EB3444B83}"/>
                  </a:ext>
                </a:extLst>
              </p:cNvPr>
              <p:cNvSpPr>
                <a:spLocks noChangeAspect="1" noChangeArrowheads="1"/>
              </p:cNvSpPr>
              <p:nvPr/>
            </p:nvSpPr>
            <p:spPr bwMode="auto">
              <a:xfrm>
                <a:off x="3696" y="91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300" name="Oval 110">
                <a:extLst>
                  <a:ext uri="{FF2B5EF4-FFF2-40B4-BE49-F238E27FC236}">
                    <a16:creationId xmlns:a16="http://schemas.microsoft.com/office/drawing/2014/main" id="{87F21D0B-CCF4-5347-B5C4-4DFEA25CCD49}"/>
                  </a:ext>
                </a:extLst>
              </p:cNvPr>
              <p:cNvSpPr>
                <a:spLocks noChangeAspect="1" noChangeArrowheads="1"/>
              </p:cNvSpPr>
              <p:nvPr/>
            </p:nvSpPr>
            <p:spPr bwMode="auto">
              <a:xfrm>
                <a:off x="3600" y="432"/>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301" name="Oval 111">
                <a:extLst>
                  <a:ext uri="{FF2B5EF4-FFF2-40B4-BE49-F238E27FC236}">
                    <a16:creationId xmlns:a16="http://schemas.microsoft.com/office/drawing/2014/main" id="{DEF9DE85-8807-F647-A27E-FEF1EEB47C71}"/>
                  </a:ext>
                </a:extLst>
              </p:cNvPr>
              <p:cNvSpPr>
                <a:spLocks noChangeAspect="1" noChangeArrowheads="1"/>
              </p:cNvSpPr>
              <p:nvPr/>
            </p:nvSpPr>
            <p:spPr bwMode="auto">
              <a:xfrm>
                <a:off x="3216" y="384"/>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302" name="Oval 112">
                <a:extLst>
                  <a:ext uri="{FF2B5EF4-FFF2-40B4-BE49-F238E27FC236}">
                    <a16:creationId xmlns:a16="http://schemas.microsoft.com/office/drawing/2014/main" id="{61F71B85-7911-FD41-AE93-9B412B706BEE}"/>
                  </a:ext>
                </a:extLst>
              </p:cNvPr>
              <p:cNvSpPr>
                <a:spLocks noChangeAspect="1" noChangeArrowheads="1"/>
              </p:cNvSpPr>
              <p:nvPr/>
            </p:nvSpPr>
            <p:spPr bwMode="auto">
              <a:xfrm>
                <a:off x="3312" y="288"/>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303" name="Oval 113">
                <a:extLst>
                  <a:ext uri="{FF2B5EF4-FFF2-40B4-BE49-F238E27FC236}">
                    <a16:creationId xmlns:a16="http://schemas.microsoft.com/office/drawing/2014/main" id="{C2E1E174-8C91-EA4E-A2AB-A3F7B2FE0289}"/>
                  </a:ext>
                </a:extLst>
              </p:cNvPr>
              <p:cNvSpPr>
                <a:spLocks noChangeAspect="1" noChangeArrowheads="1"/>
              </p:cNvSpPr>
              <p:nvPr/>
            </p:nvSpPr>
            <p:spPr bwMode="auto">
              <a:xfrm>
                <a:off x="3072" y="576"/>
                <a:ext cx="48" cy="48"/>
              </a:xfrm>
              <a:prstGeom prst="ellipse">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grpSp>
        <p:grpSp>
          <p:nvGrpSpPr>
            <p:cNvPr id="49164" name="Group 114">
              <a:extLst>
                <a:ext uri="{FF2B5EF4-FFF2-40B4-BE49-F238E27FC236}">
                  <a16:creationId xmlns:a16="http://schemas.microsoft.com/office/drawing/2014/main" id="{9489AE1B-C73F-A146-A659-57305EB70455}"/>
                </a:ext>
              </a:extLst>
            </p:cNvPr>
            <p:cNvGrpSpPr>
              <a:grpSpLocks noChangeAspect="1"/>
            </p:cNvGrpSpPr>
            <p:nvPr/>
          </p:nvGrpSpPr>
          <p:grpSpPr bwMode="auto">
            <a:xfrm>
              <a:off x="1652588" y="390525"/>
              <a:ext cx="5384800" cy="4486275"/>
              <a:chOff x="864" y="192"/>
              <a:chExt cx="3168" cy="2640"/>
            </a:xfrm>
            <a:grpFill/>
          </p:grpSpPr>
          <p:sp>
            <p:nvSpPr>
              <p:cNvPr id="49190" name="Line 115">
                <a:extLst>
                  <a:ext uri="{FF2B5EF4-FFF2-40B4-BE49-F238E27FC236}">
                    <a16:creationId xmlns:a16="http://schemas.microsoft.com/office/drawing/2014/main" id="{32B240D6-B0E9-2340-9B57-C51499CC0859}"/>
                  </a:ext>
                </a:extLst>
              </p:cNvPr>
              <p:cNvSpPr>
                <a:spLocks noChangeAspect="1" noChangeShapeType="1"/>
              </p:cNvSpPr>
              <p:nvPr/>
            </p:nvSpPr>
            <p:spPr bwMode="auto">
              <a:xfrm flipH="1">
                <a:off x="864" y="1536"/>
                <a:ext cx="1584" cy="1296"/>
              </a:xfrm>
              <a:prstGeom prst="line">
                <a:avLst/>
              </a:prstGeom>
              <a:grpFill/>
              <a:ln w="63500">
                <a:solidFill>
                  <a:srgbClr val="008000"/>
                </a:solidFill>
                <a:round/>
                <a:headEnd/>
                <a:tailEnd/>
              </a:ln>
            </p:spPr>
            <p:txBody>
              <a:bodyPr/>
              <a:lstStyle/>
              <a:p>
                <a:pPr>
                  <a:defRPr/>
                </a:pPr>
                <a:endParaRPr lang="en-US">
                  <a:latin typeface="Times"/>
                  <a:ea typeface="+mn-ea"/>
                </a:endParaRPr>
              </a:p>
            </p:txBody>
          </p:sp>
          <p:sp>
            <p:nvSpPr>
              <p:cNvPr id="49191" name="Line 116">
                <a:extLst>
                  <a:ext uri="{FF2B5EF4-FFF2-40B4-BE49-F238E27FC236}">
                    <a16:creationId xmlns:a16="http://schemas.microsoft.com/office/drawing/2014/main" id="{B3E0A862-94B6-6B4F-B82A-02F2114E40B4}"/>
                  </a:ext>
                </a:extLst>
              </p:cNvPr>
              <p:cNvSpPr>
                <a:spLocks noChangeAspect="1" noChangeShapeType="1"/>
              </p:cNvSpPr>
              <p:nvPr/>
            </p:nvSpPr>
            <p:spPr bwMode="auto">
              <a:xfrm flipV="1">
                <a:off x="2448" y="192"/>
                <a:ext cx="0" cy="1344"/>
              </a:xfrm>
              <a:prstGeom prst="line">
                <a:avLst/>
              </a:prstGeom>
              <a:grpFill/>
              <a:ln w="63500">
                <a:solidFill>
                  <a:srgbClr val="008000"/>
                </a:solidFill>
                <a:round/>
                <a:headEnd/>
                <a:tailEnd/>
              </a:ln>
            </p:spPr>
            <p:txBody>
              <a:bodyPr/>
              <a:lstStyle/>
              <a:p>
                <a:pPr>
                  <a:defRPr/>
                </a:pPr>
                <a:endParaRPr lang="en-US">
                  <a:latin typeface="Times"/>
                  <a:ea typeface="+mn-ea"/>
                </a:endParaRPr>
              </a:p>
            </p:txBody>
          </p:sp>
          <p:sp>
            <p:nvSpPr>
              <p:cNvPr id="49192" name="Line 117">
                <a:extLst>
                  <a:ext uri="{FF2B5EF4-FFF2-40B4-BE49-F238E27FC236}">
                    <a16:creationId xmlns:a16="http://schemas.microsoft.com/office/drawing/2014/main" id="{EF0DD932-D575-6A40-8846-9E82A577CBC4}"/>
                  </a:ext>
                </a:extLst>
              </p:cNvPr>
              <p:cNvSpPr>
                <a:spLocks noChangeAspect="1" noChangeShapeType="1"/>
              </p:cNvSpPr>
              <p:nvPr/>
            </p:nvSpPr>
            <p:spPr bwMode="auto">
              <a:xfrm>
                <a:off x="2448" y="1536"/>
                <a:ext cx="1584" cy="1008"/>
              </a:xfrm>
              <a:prstGeom prst="line">
                <a:avLst/>
              </a:prstGeom>
              <a:grpFill/>
              <a:ln w="63500">
                <a:solidFill>
                  <a:srgbClr val="008000"/>
                </a:solidFill>
                <a:round/>
                <a:headEnd/>
                <a:tailEnd/>
              </a:ln>
            </p:spPr>
            <p:txBody>
              <a:bodyPr/>
              <a:lstStyle/>
              <a:p>
                <a:pPr>
                  <a:defRPr/>
                </a:pPr>
                <a:endParaRPr lang="en-US">
                  <a:latin typeface="Times"/>
                  <a:ea typeface="+mn-ea"/>
                </a:endParaRPr>
              </a:p>
            </p:txBody>
          </p:sp>
        </p:grpSp>
        <p:sp>
          <p:nvSpPr>
            <p:cNvPr id="49165" name="AutoShape 127">
              <a:extLst>
                <a:ext uri="{FF2B5EF4-FFF2-40B4-BE49-F238E27FC236}">
                  <a16:creationId xmlns:a16="http://schemas.microsoft.com/office/drawing/2014/main" id="{B7AFA8CA-D6CB-1A4F-9E10-3B1109133163}"/>
                </a:ext>
              </a:extLst>
            </p:cNvPr>
            <p:cNvSpPr>
              <a:spLocks noChangeAspect="1" noChangeArrowheads="1"/>
            </p:cNvSpPr>
            <p:nvPr/>
          </p:nvSpPr>
          <p:spPr bwMode="auto">
            <a:xfrm>
              <a:off x="4800600" y="3886200"/>
              <a:ext cx="244475" cy="244475"/>
            </a:xfrm>
            <a:prstGeom prst="flowChartConnector">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166" name="AutoShape 128">
              <a:extLst>
                <a:ext uri="{FF2B5EF4-FFF2-40B4-BE49-F238E27FC236}">
                  <a16:creationId xmlns:a16="http://schemas.microsoft.com/office/drawing/2014/main" id="{899A9723-DB66-084E-8727-C8972E731117}"/>
                </a:ext>
              </a:extLst>
            </p:cNvPr>
            <p:cNvSpPr>
              <a:spLocks noChangeAspect="1" noChangeArrowheads="1"/>
            </p:cNvSpPr>
            <p:nvPr/>
          </p:nvSpPr>
          <p:spPr bwMode="auto">
            <a:xfrm>
              <a:off x="4876800" y="4572000"/>
              <a:ext cx="244475" cy="244475"/>
            </a:xfrm>
            <a:prstGeom prst="flowChartConnector">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167" name="AutoShape 129">
              <a:extLst>
                <a:ext uri="{FF2B5EF4-FFF2-40B4-BE49-F238E27FC236}">
                  <a16:creationId xmlns:a16="http://schemas.microsoft.com/office/drawing/2014/main" id="{03F3135A-040E-CF4A-828C-8F991D3E5B68}"/>
                </a:ext>
              </a:extLst>
            </p:cNvPr>
            <p:cNvSpPr>
              <a:spLocks noChangeAspect="1" noChangeArrowheads="1"/>
            </p:cNvSpPr>
            <p:nvPr/>
          </p:nvSpPr>
          <p:spPr bwMode="auto">
            <a:xfrm>
              <a:off x="3886200" y="6248400"/>
              <a:ext cx="246063" cy="244475"/>
            </a:xfrm>
            <a:prstGeom prst="flowChartConnector">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168" name="AutoShape 130">
              <a:extLst>
                <a:ext uri="{FF2B5EF4-FFF2-40B4-BE49-F238E27FC236}">
                  <a16:creationId xmlns:a16="http://schemas.microsoft.com/office/drawing/2014/main" id="{A5A21C91-3CBD-7C4D-B314-C32293D6D33B}"/>
                </a:ext>
              </a:extLst>
            </p:cNvPr>
            <p:cNvSpPr>
              <a:spLocks noChangeAspect="1" noChangeArrowheads="1"/>
            </p:cNvSpPr>
            <p:nvPr/>
          </p:nvSpPr>
          <p:spPr bwMode="auto">
            <a:xfrm>
              <a:off x="5029200" y="1828800"/>
              <a:ext cx="244475" cy="244475"/>
            </a:xfrm>
            <a:prstGeom prst="flowChartConnector">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169" name="AutoShape 131">
              <a:extLst>
                <a:ext uri="{FF2B5EF4-FFF2-40B4-BE49-F238E27FC236}">
                  <a16:creationId xmlns:a16="http://schemas.microsoft.com/office/drawing/2014/main" id="{10F467C1-D52A-F24C-861F-ECA0A51459C2}"/>
                </a:ext>
              </a:extLst>
            </p:cNvPr>
            <p:cNvSpPr>
              <a:spLocks noChangeAspect="1" noChangeArrowheads="1"/>
            </p:cNvSpPr>
            <p:nvPr/>
          </p:nvSpPr>
          <p:spPr bwMode="auto">
            <a:xfrm>
              <a:off x="6248400" y="2057400"/>
              <a:ext cx="244475" cy="244475"/>
            </a:xfrm>
            <a:prstGeom prst="flowChartConnector">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170" name="AutoShape 132">
              <a:extLst>
                <a:ext uri="{FF2B5EF4-FFF2-40B4-BE49-F238E27FC236}">
                  <a16:creationId xmlns:a16="http://schemas.microsoft.com/office/drawing/2014/main" id="{6511C4CE-9EE3-B746-8FF2-21ED1897D432}"/>
                </a:ext>
              </a:extLst>
            </p:cNvPr>
            <p:cNvSpPr>
              <a:spLocks noChangeAspect="1" noChangeArrowheads="1"/>
            </p:cNvSpPr>
            <p:nvPr/>
          </p:nvSpPr>
          <p:spPr bwMode="auto">
            <a:xfrm>
              <a:off x="5715000" y="1371600"/>
              <a:ext cx="246063" cy="244475"/>
            </a:xfrm>
            <a:prstGeom prst="flowChartConnector">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171" name="AutoShape 133">
              <a:extLst>
                <a:ext uri="{FF2B5EF4-FFF2-40B4-BE49-F238E27FC236}">
                  <a16:creationId xmlns:a16="http://schemas.microsoft.com/office/drawing/2014/main" id="{2E9FD09A-7A67-1546-9BA9-38C3CFA470CF}"/>
                </a:ext>
              </a:extLst>
            </p:cNvPr>
            <p:cNvSpPr>
              <a:spLocks noChangeAspect="1" noChangeArrowheads="1"/>
            </p:cNvSpPr>
            <p:nvPr/>
          </p:nvSpPr>
          <p:spPr bwMode="auto">
            <a:xfrm>
              <a:off x="2971800" y="2514600"/>
              <a:ext cx="244475" cy="244475"/>
            </a:xfrm>
            <a:prstGeom prst="flowChartConnector">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172" name="AutoShape 134">
              <a:extLst>
                <a:ext uri="{FF2B5EF4-FFF2-40B4-BE49-F238E27FC236}">
                  <a16:creationId xmlns:a16="http://schemas.microsoft.com/office/drawing/2014/main" id="{056D97D3-79D4-3747-913E-8034369B2289}"/>
                </a:ext>
              </a:extLst>
            </p:cNvPr>
            <p:cNvSpPr>
              <a:spLocks noChangeAspect="1" noChangeArrowheads="1"/>
            </p:cNvSpPr>
            <p:nvPr/>
          </p:nvSpPr>
          <p:spPr bwMode="auto">
            <a:xfrm>
              <a:off x="3048000" y="1295400"/>
              <a:ext cx="244475" cy="246063"/>
            </a:xfrm>
            <a:prstGeom prst="flowChartConnector">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173" name="AutoShape 135">
              <a:extLst>
                <a:ext uri="{FF2B5EF4-FFF2-40B4-BE49-F238E27FC236}">
                  <a16:creationId xmlns:a16="http://schemas.microsoft.com/office/drawing/2014/main" id="{CF31E471-9E34-BD4C-BDF5-C1900873A643}"/>
                </a:ext>
              </a:extLst>
            </p:cNvPr>
            <p:cNvSpPr>
              <a:spLocks noChangeAspect="1" noChangeArrowheads="1"/>
            </p:cNvSpPr>
            <p:nvPr/>
          </p:nvSpPr>
          <p:spPr bwMode="auto">
            <a:xfrm>
              <a:off x="1676400" y="1371600"/>
              <a:ext cx="244475" cy="244475"/>
            </a:xfrm>
            <a:prstGeom prst="flowChartConnector">
              <a:avLst/>
            </a:prstGeom>
            <a:grpFill/>
            <a:ln w="9525">
              <a:solidFill>
                <a:schemeClr val="tx1"/>
              </a:solidFill>
              <a:round/>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174" name="AutoShape 139">
              <a:extLst>
                <a:ext uri="{FF2B5EF4-FFF2-40B4-BE49-F238E27FC236}">
                  <a16:creationId xmlns:a16="http://schemas.microsoft.com/office/drawing/2014/main" id="{1C1A4874-66CC-BB40-BBD5-009870B2C59A}"/>
                </a:ext>
              </a:extLst>
            </p:cNvPr>
            <p:cNvSpPr>
              <a:spLocks noChangeAspect="1" noChangeArrowheads="1"/>
            </p:cNvSpPr>
            <p:nvPr/>
          </p:nvSpPr>
          <p:spPr bwMode="auto">
            <a:xfrm>
              <a:off x="4027488" y="3332163"/>
              <a:ext cx="406400" cy="407987"/>
            </a:xfrm>
            <a:prstGeom prst="octagon">
              <a:avLst>
                <a:gd name="adj" fmla="val 29287"/>
              </a:avLst>
            </a:prstGeom>
            <a:grpFill/>
            <a:ln w="9525">
              <a:solidFill>
                <a:schemeClr val="tx1"/>
              </a:solidFill>
              <a:miter lim="800000"/>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175" name="AutoShape 140">
              <a:extLst>
                <a:ext uri="{FF2B5EF4-FFF2-40B4-BE49-F238E27FC236}">
                  <a16:creationId xmlns:a16="http://schemas.microsoft.com/office/drawing/2014/main" id="{28CFD95F-96AF-E040-B5D9-CFEDD02DFA60}"/>
                </a:ext>
              </a:extLst>
            </p:cNvPr>
            <p:cNvSpPr>
              <a:spLocks noChangeAspect="1" noChangeArrowheads="1"/>
            </p:cNvSpPr>
            <p:nvPr/>
          </p:nvSpPr>
          <p:spPr bwMode="auto">
            <a:xfrm>
              <a:off x="5599113" y="714375"/>
              <a:ext cx="406400" cy="406400"/>
            </a:xfrm>
            <a:prstGeom prst="octagon">
              <a:avLst>
                <a:gd name="adj" fmla="val 29287"/>
              </a:avLst>
            </a:prstGeom>
            <a:grpFill/>
            <a:ln w="9525">
              <a:solidFill>
                <a:schemeClr val="tx1"/>
              </a:solidFill>
              <a:miter lim="800000"/>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sp>
          <p:nvSpPr>
            <p:cNvPr id="49176" name="AutoShape 141">
              <a:extLst>
                <a:ext uri="{FF2B5EF4-FFF2-40B4-BE49-F238E27FC236}">
                  <a16:creationId xmlns:a16="http://schemas.microsoft.com/office/drawing/2014/main" id="{ABDAC784-8FFE-FA47-A793-4211D8AA3FDE}"/>
                </a:ext>
              </a:extLst>
            </p:cNvPr>
            <p:cNvSpPr>
              <a:spLocks noChangeAspect="1" noChangeArrowheads="1"/>
            </p:cNvSpPr>
            <p:nvPr/>
          </p:nvSpPr>
          <p:spPr bwMode="auto">
            <a:xfrm>
              <a:off x="3946525" y="2338388"/>
              <a:ext cx="407988" cy="406400"/>
            </a:xfrm>
            <a:prstGeom prst="octagon">
              <a:avLst>
                <a:gd name="adj" fmla="val 29287"/>
              </a:avLst>
            </a:prstGeom>
            <a:grpFill/>
            <a:ln w="9525">
              <a:solidFill>
                <a:schemeClr val="tx1"/>
              </a:solidFill>
              <a:miter lim="800000"/>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grpSp>
          <p:nvGrpSpPr>
            <p:cNvPr id="49177" name="Group 142">
              <a:extLst>
                <a:ext uri="{FF2B5EF4-FFF2-40B4-BE49-F238E27FC236}">
                  <a16:creationId xmlns:a16="http://schemas.microsoft.com/office/drawing/2014/main" id="{F7B4F001-4278-334F-B89D-CD8CF085E7BC}"/>
                </a:ext>
              </a:extLst>
            </p:cNvPr>
            <p:cNvGrpSpPr>
              <a:grpSpLocks/>
            </p:cNvGrpSpPr>
            <p:nvPr/>
          </p:nvGrpSpPr>
          <p:grpSpPr bwMode="auto">
            <a:xfrm>
              <a:off x="511175" y="390525"/>
              <a:ext cx="3262313" cy="2855913"/>
              <a:chOff x="322" y="246"/>
              <a:chExt cx="2055" cy="1799"/>
            </a:xfrm>
            <a:grpFill/>
          </p:grpSpPr>
          <p:sp>
            <p:nvSpPr>
              <p:cNvPr id="49187" name="Line 143">
                <a:extLst>
                  <a:ext uri="{FF2B5EF4-FFF2-40B4-BE49-F238E27FC236}">
                    <a16:creationId xmlns:a16="http://schemas.microsoft.com/office/drawing/2014/main" id="{C85BE046-2739-5D4E-917C-7C1F499E2DE6}"/>
                  </a:ext>
                </a:extLst>
              </p:cNvPr>
              <p:cNvSpPr>
                <a:spLocks noChangeAspect="1" noChangeShapeType="1"/>
              </p:cNvSpPr>
              <p:nvPr/>
            </p:nvSpPr>
            <p:spPr bwMode="auto">
              <a:xfrm flipV="1">
                <a:off x="322" y="1274"/>
                <a:ext cx="1233" cy="308"/>
              </a:xfrm>
              <a:prstGeom prst="line">
                <a:avLst/>
              </a:prstGeom>
              <a:grpFill/>
              <a:ln w="38100">
                <a:solidFill>
                  <a:srgbClr val="0000FF"/>
                </a:solidFill>
                <a:round/>
                <a:headEnd/>
                <a:tailEnd/>
              </a:ln>
            </p:spPr>
            <p:txBody>
              <a:bodyPr/>
              <a:lstStyle/>
              <a:p>
                <a:pPr>
                  <a:defRPr/>
                </a:pPr>
                <a:endParaRPr lang="en-US">
                  <a:latin typeface="Times"/>
                  <a:ea typeface="+mn-ea"/>
                </a:endParaRPr>
              </a:p>
            </p:txBody>
          </p:sp>
          <p:sp>
            <p:nvSpPr>
              <p:cNvPr id="49188" name="Line 144">
                <a:extLst>
                  <a:ext uri="{FF2B5EF4-FFF2-40B4-BE49-F238E27FC236}">
                    <a16:creationId xmlns:a16="http://schemas.microsoft.com/office/drawing/2014/main" id="{0BCEF4CB-B0C6-E840-BDD3-078CE2368BD8}"/>
                  </a:ext>
                </a:extLst>
              </p:cNvPr>
              <p:cNvSpPr>
                <a:spLocks noChangeAspect="1" noChangeShapeType="1"/>
              </p:cNvSpPr>
              <p:nvPr/>
            </p:nvSpPr>
            <p:spPr bwMode="auto">
              <a:xfrm flipH="1" flipV="1">
                <a:off x="1555" y="1274"/>
                <a:ext cx="720" cy="771"/>
              </a:xfrm>
              <a:prstGeom prst="line">
                <a:avLst/>
              </a:prstGeom>
              <a:grpFill/>
              <a:ln w="38100">
                <a:solidFill>
                  <a:srgbClr val="0000FF"/>
                </a:solidFill>
                <a:round/>
                <a:headEnd/>
                <a:tailEnd/>
              </a:ln>
            </p:spPr>
            <p:txBody>
              <a:bodyPr/>
              <a:lstStyle/>
              <a:p>
                <a:pPr>
                  <a:defRPr/>
                </a:pPr>
                <a:endParaRPr lang="en-US">
                  <a:latin typeface="Times"/>
                  <a:ea typeface="+mn-ea"/>
                </a:endParaRPr>
              </a:p>
            </p:txBody>
          </p:sp>
          <p:sp>
            <p:nvSpPr>
              <p:cNvPr id="49189" name="Line 145">
                <a:extLst>
                  <a:ext uri="{FF2B5EF4-FFF2-40B4-BE49-F238E27FC236}">
                    <a16:creationId xmlns:a16="http://schemas.microsoft.com/office/drawing/2014/main" id="{DD5D8504-94BF-DA47-A540-7A0DE4E1DCA0}"/>
                  </a:ext>
                </a:extLst>
              </p:cNvPr>
              <p:cNvSpPr>
                <a:spLocks noChangeAspect="1" noChangeShapeType="1"/>
              </p:cNvSpPr>
              <p:nvPr/>
            </p:nvSpPr>
            <p:spPr bwMode="auto">
              <a:xfrm flipH="1">
                <a:off x="1555" y="246"/>
                <a:ext cx="822" cy="1028"/>
              </a:xfrm>
              <a:prstGeom prst="line">
                <a:avLst/>
              </a:prstGeom>
              <a:grpFill/>
              <a:ln w="38100">
                <a:solidFill>
                  <a:srgbClr val="0000FF"/>
                </a:solidFill>
                <a:round/>
                <a:headEnd/>
                <a:tailEnd/>
              </a:ln>
            </p:spPr>
            <p:txBody>
              <a:bodyPr/>
              <a:lstStyle/>
              <a:p>
                <a:pPr>
                  <a:defRPr/>
                </a:pPr>
                <a:endParaRPr lang="en-US">
                  <a:latin typeface="Times"/>
                  <a:ea typeface="+mn-ea"/>
                </a:endParaRPr>
              </a:p>
            </p:txBody>
          </p:sp>
        </p:grpSp>
        <p:grpSp>
          <p:nvGrpSpPr>
            <p:cNvPr id="49178" name="Group 146">
              <a:extLst>
                <a:ext uri="{FF2B5EF4-FFF2-40B4-BE49-F238E27FC236}">
                  <a16:creationId xmlns:a16="http://schemas.microsoft.com/office/drawing/2014/main" id="{D47E440E-97F3-7D4D-913B-377F2F0E884D}"/>
                </a:ext>
              </a:extLst>
            </p:cNvPr>
            <p:cNvGrpSpPr>
              <a:grpSpLocks/>
            </p:cNvGrpSpPr>
            <p:nvPr/>
          </p:nvGrpSpPr>
          <p:grpSpPr bwMode="auto">
            <a:xfrm>
              <a:off x="4344988" y="390525"/>
              <a:ext cx="2936875" cy="3752850"/>
              <a:chOff x="2737" y="246"/>
              <a:chExt cx="1850" cy="2364"/>
            </a:xfrm>
            <a:grpFill/>
          </p:grpSpPr>
          <p:sp>
            <p:nvSpPr>
              <p:cNvPr id="49184" name="Line 147">
                <a:extLst>
                  <a:ext uri="{FF2B5EF4-FFF2-40B4-BE49-F238E27FC236}">
                    <a16:creationId xmlns:a16="http://schemas.microsoft.com/office/drawing/2014/main" id="{3B5BC82D-2670-AC48-A4F1-72EA650D14AB}"/>
                  </a:ext>
                </a:extLst>
              </p:cNvPr>
              <p:cNvSpPr>
                <a:spLocks noChangeAspect="1" noChangeShapeType="1"/>
              </p:cNvSpPr>
              <p:nvPr/>
            </p:nvSpPr>
            <p:spPr bwMode="auto">
              <a:xfrm flipV="1">
                <a:off x="2737" y="1017"/>
                <a:ext cx="1285" cy="103"/>
              </a:xfrm>
              <a:prstGeom prst="line">
                <a:avLst/>
              </a:prstGeom>
              <a:grpFill/>
              <a:ln w="38100">
                <a:solidFill>
                  <a:srgbClr val="0000FF"/>
                </a:solidFill>
                <a:round/>
                <a:headEnd/>
                <a:tailEnd/>
              </a:ln>
            </p:spPr>
            <p:txBody>
              <a:bodyPr/>
              <a:lstStyle/>
              <a:p>
                <a:pPr>
                  <a:defRPr/>
                </a:pPr>
                <a:endParaRPr lang="en-US">
                  <a:latin typeface="Times"/>
                  <a:ea typeface="+mn-ea"/>
                </a:endParaRPr>
              </a:p>
            </p:txBody>
          </p:sp>
          <p:sp>
            <p:nvSpPr>
              <p:cNvPr id="49185" name="Line 148">
                <a:extLst>
                  <a:ext uri="{FF2B5EF4-FFF2-40B4-BE49-F238E27FC236}">
                    <a16:creationId xmlns:a16="http://schemas.microsoft.com/office/drawing/2014/main" id="{C233D952-C731-2941-873F-647A3DD469AC}"/>
                  </a:ext>
                </a:extLst>
              </p:cNvPr>
              <p:cNvSpPr>
                <a:spLocks noChangeAspect="1" noChangeShapeType="1"/>
              </p:cNvSpPr>
              <p:nvPr/>
            </p:nvSpPr>
            <p:spPr bwMode="auto">
              <a:xfrm flipH="1" flipV="1">
                <a:off x="4022" y="1017"/>
                <a:ext cx="205" cy="1593"/>
              </a:xfrm>
              <a:prstGeom prst="line">
                <a:avLst/>
              </a:prstGeom>
              <a:grpFill/>
              <a:ln w="38100">
                <a:solidFill>
                  <a:srgbClr val="0000FF"/>
                </a:solidFill>
                <a:round/>
                <a:headEnd/>
                <a:tailEnd/>
              </a:ln>
            </p:spPr>
            <p:txBody>
              <a:bodyPr/>
              <a:lstStyle/>
              <a:p>
                <a:pPr>
                  <a:defRPr/>
                </a:pPr>
                <a:endParaRPr lang="en-US">
                  <a:latin typeface="Times"/>
                  <a:ea typeface="+mn-ea"/>
                </a:endParaRPr>
              </a:p>
            </p:txBody>
          </p:sp>
          <p:sp>
            <p:nvSpPr>
              <p:cNvPr id="49186" name="Line 149">
                <a:extLst>
                  <a:ext uri="{FF2B5EF4-FFF2-40B4-BE49-F238E27FC236}">
                    <a16:creationId xmlns:a16="http://schemas.microsoft.com/office/drawing/2014/main" id="{F4631A71-5B73-CE4D-BF8D-4B8ACCCF4BB0}"/>
                  </a:ext>
                </a:extLst>
              </p:cNvPr>
              <p:cNvSpPr>
                <a:spLocks noChangeAspect="1" noChangeShapeType="1"/>
              </p:cNvSpPr>
              <p:nvPr/>
            </p:nvSpPr>
            <p:spPr bwMode="auto">
              <a:xfrm flipH="1">
                <a:off x="4022" y="246"/>
                <a:ext cx="565" cy="771"/>
              </a:xfrm>
              <a:prstGeom prst="line">
                <a:avLst/>
              </a:prstGeom>
              <a:grpFill/>
              <a:ln w="38100">
                <a:solidFill>
                  <a:srgbClr val="0000FF"/>
                </a:solidFill>
                <a:round/>
                <a:headEnd/>
                <a:tailEnd/>
              </a:ln>
            </p:spPr>
            <p:txBody>
              <a:bodyPr/>
              <a:lstStyle/>
              <a:p>
                <a:pPr>
                  <a:defRPr/>
                </a:pPr>
                <a:endParaRPr lang="en-US">
                  <a:latin typeface="Times"/>
                  <a:ea typeface="+mn-ea"/>
                </a:endParaRPr>
              </a:p>
            </p:txBody>
          </p:sp>
        </p:grpSp>
        <p:grpSp>
          <p:nvGrpSpPr>
            <p:cNvPr id="49179" name="Group 150">
              <a:extLst>
                <a:ext uri="{FF2B5EF4-FFF2-40B4-BE49-F238E27FC236}">
                  <a16:creationId xmlns:a16="http://schemas.microsoft.com/office/drawing/2014/main" id="{D0AA251C-CCB1-924C-96FC-1F55D3B42CA3}"/>
                </a:ext>
              </a:extLst>
            </p:cNvPr>
            <p:cNvGrpSpPr>
              <a:grpSpLocks/>
            </p:cNvGrpSpPr>
            <p:nvPr/>
          </p:nvGrpSpPr>
          <p:grpSpPr bwMode="auto">
            <a:xfrm>
              <a:off x="1816100" y="3327400"/>
              <a:ext cx="3833813" cy="2773363"/>
              <a:chOff x="1144" y="2096"/>
              <a:chExt cx="2415" cy="1747"/>
            </a:xfrm>
            <a:grpFill/>
          </p:grpSpPr>
          <p:sp>
            <p:nvSpPr>
              <p:cNvPr id="49181" name="Line 151">
                <a:extLst>
                  <a:ext uri="{FF2B5EF4-FFF2-40B4-BE49-F238E27FC236}">
                    <a16:creationId xmlns:a16="http://schemas.microsoft.com/office/drawing/2014/main" id="{EC267F26-AB15-4442-9746-F4DAA2197EE3}"/>
                  </a:ext>
                </a:extLst>
              </p:cNvPr>
              <p:cNvSpPr>
                <a:spLocks noChangeAspect="1" noChangeShapeType="1"/>
              </p:cNvSpPr>
              <p:nvPr/>
            </p:nvSpPr>
            <p:spPr bwMode="auto">
              <a:xfrm>
                <a:off x="2994" y="3021"/>
                <a:ext cx="565" cy="822"/>
              </a:xfrm>
              <a:prstGeom prst="line">
                <a:avLst/>
              </a:prstGeom>
              <a:grpFill/>
              <a:ln w="38100">
                <a:solidFill>
                  <a:srgbClr val="0000FF"/>
                </a:solidFill>
                <a:round/>
                <a:headEnd/>
                <a:tailEnd/>
              </a:ln>
            </p:spPr>
            <p:txBody>
              <a:bodyPr/>
              <a:lstStyle/>
              <a:p>
                <a:pPr>
                  <a:defRPr/>
                </a:pPr>
                <a:endParaRPr lang="en-US">
                  <a:latin typeface="Times"/>
                  <a:ea typeface="+mn-ea"/>
                </a:endParaRPr>
              </a:p>
            </p:txBody>
          </p:sp>
          <p:sp>
            <p:nvSpPr>
              <p:cNvPr id="49182" name="Line 152">
                <a:extLst>
                  <a:ext uri="{FF2B5EF4-FFF2-40B4-BE49-F238E27FC236}">
                    <a16:creationId xmlns:a16="http://schemas.microsoft.com/office/drawing/2014/main" id="{725E301F-2324-A747-8923-68D6F8D7155D}"/>
                  </a:ext>
                </a:extLst>
              </p:cNvPr>
              <p:cNvSpPr>
                <a:spLocks noChangeAspect="1" noChangeShapeType="1"/>
              </p:cNvSpPr>
              <p:nvPr/>
            </p:nvSpPr>
            <p:spPr bwMode="auto">
              <a:xfrm>
                <a:off x="1144" y="2969"/>
                <a:ext cx="1850" cy="52"/>
              </a:xfrm>
              <a:prstGeom prst="line">
                <a:avLst/>
              </a:prstGeom>
              <a:grpFill/>
              <a:ln w="38100">
                <a:solidFill>
                  <a:srgbClr val="0000FF"/>
                </a:solidFill>
                <a:round/>
                <a:headEnd/>
                <a:tailEnd/>
              </a:ln>
            </p:spPr>
            <p:txBody>
              <a:bodyPr/>
              <a:lstStyle/>
              <a:p>
                <a:pPr>
                  <a:defRPr/>
                </a:pPr>
                <a:endParaRPr lang="en-US">
                  <a:latin typeface="Times"/>
                  <a:ea typeface="+mn-ea"/>
                </a:endParaRPr>
              </a:p>
            </p:txBody>
          </p:sp>
          <p:sp>
            <p:nvSpPr>
              <p:cNvPr id="49183" name="Line 153">
                <a:extLst>
                  <a:ext uri="{FF2B5EF4-FFF2-40B4-BE49-F238E27FC236}">
                    <a16:creationId xmlns:a16="http://schemas.microsoft.com/office/drawing/2014/main" id="{C4A82569-144D-6A41-829A-FAC1506E4B5B}"/>
                  </a:ext>
                </a:extLst>
              </p:cNvPr>
              <p:cNvSpPr>
                <a:spLocks noChangeAspect="1" noChangeShapeType="1"/>
              </p:cNvSpPr>
              <p:nvPr/>
            </p:nvSpPr>
            <p:spPr bwMode="auto">
              <a:xfrm flipH="1">
                <a:off x="2994" y="2096"/>
                <a:ext cx="360" cy="925"/>
              </a:xfrm>
              <a:prstGeom prst="line">
                <a:avLst/>
              </a:prstGeom>
              <a:grpFill/>
              <a:ln w="38100">
                <a:solidFill>
                  <a:srgbClr val="0000FF"/>
                </a:solidFill>
                <a:round/>
                <a:headEnd/>
                <a:tailEnd/>
              </a:ln>
            </p:spPr>
            <p:txBody>
              <a:bodyPr/>
              <a:lstStyle/>
              <a:p>
                <a:pPr>
                  <a:defRPr/>
                </a:pPr>
                <a:endParaRPr lang="en-US">
                  <a:latin typeface="Times"/>
                  <a:ea typeface="+mn-ea"/>
                </a:endParaRPr>
              </a:p>
            </p:txBody>
          </p:sp>
        </p:grpSp>
        <p:sp>
          <p:nvSpPr>
            <p:cNvPr id="49180" name="AutoShape 167">
              <a:extLst>
                <a:ext uri="{FF2B5EF4-FFF2-40B4-BE49-F238E27FC236}">
                  <a16:creationId xmlns:a16="http://schemas.microsoft.com/office/drawing/2014/main" id="{E51FC07D-2644-A44A-B5BC-CEF7AFF44AAE}"/>
                </a:ext>
              </a:extLst>
            </p:cNvPr>
            <p:cNvSpPr>
              <a:spLocks noChangeAspect="1" noChangeArrowheads="1"/>
            </p:cNvSpPr>
            <p:nvPr/>
          </p:nvSpPr>
          <p:spPr bwMode="auto">
            <a:xfrm>
              <a:off x="4065588" y="2755900"/>
              <a:ext cx="569912" cy="571500"/>
            </a:xfrm>
            <a:prstGeom prst="diamond">
              <a:avLst/>
            </a:prstGeom>
            <a:grpFill/>
            <a:ln w="9525">
              <a:solidFill>
                <a:schemeClr val="tx1"/>
              </a:solidFill>
              <a:miter lim="800000"/>
              <a:headEnd/>
              <a:tailEnd/>
            </a:ln>
          </p:spPr>
          <p:txBody>
            <a:bodyPr wrap="none" anchor="ctr"/>
            <a:lstStyle>
              <a:lvl1pPr eaLnBrk="0" hangingPunct="0">
                <a:spcBef>
                  <a:spcPct val="20000"/>
                </a:spcBef>
                <a:buFont typeface="Arial" charset="0"/>
                <a:buChar char="•"/>
                <a:defRPr sz="2800">
                  <a:solidFill>
                    <a:schemeClr val="tx1"/>
                  </a:solidFill>
                  <a:latin typeface="Calibri" pitchFamily="34" charset="0"/>
                </a:defRPr>
              </a:lvl1pPr>
              <a:lvl2pPr marL="742950" indent="-285750" eaLnBrk="0" hangingPunct="0">
                <a:spcBef>
                  <a:spcPct val="20000"/>
                </a:spcBef>
                <a:buFont typeface="Arial" charset="0"/>
                <a:buChar char="–"/>
                <a:defRPr sz="2400">
                  <a:solidFill>
                    <a:schemeClr val="tx1"/>
                  </a:solidFill>
                  <a:latin typeface="Calibri" pitchFamily="34" charset="0"/>
                </a:defRPr>
              </a:lvl2pPr>
              <a:lvl3pPr marL="1143000" indent="-228600" eaLnBrk="0" hangingPunct="0">
                <a:spcBef>
                  <a:spcPct val="20000"/>
                </a:spcBef>
                <a:buFont typeface="Arial" charset="0"/>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defRPr/>
              </a:pPr>
              <a:endParaRPr lang="en-US" altLang="en-US" sz="1800">
                <a:latin typeface="Arial" charset="0"/>
                <a:ea typeface="+mn-ea"/>
              </a:endParaRPr>
            </a:p>
          </p:txBody>
        </p:sp>
      </p:gr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a:extLst>
              <a:ext uri="{FF2B5EF4-FFF2-40B4-BE49-F238E27FC236}">
                <a16:creationId xmlns:a16="http://schemas.microsoft.com/office/drawing/2014/main" id="{0B7F2F9A-A094-9949-9EE4-2FD88DC895CD}"/>
              </a:ext>
            </a:extLst>
          </p:cNvPr>
          <p:cNvSpPr>
            <a:spLocks noGrp="1" noChangeArrowheads="1"/>
          </p:cNvSpPr>
          <p:nvPr>
            <p:ph type="title"/>
          </p:nvPr>
        </p:nvSpPr>
        <p:spPr/>
        <p:txBody>
          <a:bodyPr/>
          <a:lstStyle/>
          <a:p>
            <a:r>
              <a:rPr lang="en-US" altLang="en-US"/>
              <a:t>Marr’s theory</a:t>
            </a:r>
          </a:p>
        </p:txBody>
      </p:sp>
      <p:pic>
        <p:nvPicPr>
          <p:cNvPr id="13314" name="Picture 2">
            <a:extLst>
              <a:ext uri="{FF2B5EF4-FFF2-40B4-BE49-F238E27FC236}">
                <a16:creationId xmlns:a16="http://schemas.microsoft.com/office/drawing/2014/main" id="{95CCED3B-573E-FD43-88E2-80502A445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8199438"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a:extLst>
              <a:ext uri="{FF2B5EF4-FFF2-40B4-BE49-F238E27FC236}">
                <a16:creationId xmlns:a16="http://schemas.microsoft.com/office/drawing/2014/main" id="{0F992216-B08E-EB45-9F24-AF0586755CC8}"/>
              </a:ext>
            </a:extLst>
          </p:cNvPr>
          <p:cNvSpPr>
            <a:spLocks noGrp="1" noChangeArrowheads="1"/>
          </p:cNvSpPr>
          <p:nvPr>
            <p:ph type="title"/>
          </p:nvPr>
        </p:nvSpPr>
        <p:spPr/>
        <p:txBody>
          <a:bodyPr/>
          <a:lstStyle/>
          <a:p>
            <a:r>
              <a:rPr lang="en-US" altLang="en-US"/>
              <a:t>pB boundary detector</a:t>
            </a:r>
          </a:p>
        </p:txBody>
      </p:sp>
      <p:pic>
        <p:nvPicPr>
          <p:cNvPr id="97282" name="Picture 2">
            <a:extLst>
              <a:ext uri="{FF2B5EF4-FFF2-40B4-BE49-F238E27FC236}">
                <a16:creationId xmlns:a16="http://schemas.microsoft.com/office/drawing/2014/main" id="{0563E5A1-69CA-2D4D-9EDE-FE301D4FFC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98563"/>
            <a:ext cx="7153275" cy="531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04F81667-B603-D54E-B5A4-A619DAC83679}"/>
              </a:ext>
            </a:extLst>
          </p:cNvPr>
          <p:cNvSpPr/>
          <p:nvPr/>
        </p:nvSpPr>
        <p:spPr>
          <a:xfrm>
            <a:off x="3001963" y="3605213"/>
            <a:ext cx="5227637" cy="296703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MS PGothic" charset="0"/>
              <a:cs typeface="Arial" charset="0"/>
            </a:endParaRPr>
          </a:p>
        </p:txBody>
      </p:sp>
      <p:sp>
        <p:nvSpPr>
          <p:cNvPr id="7" name="Rectangle 6">
            <a:extLst>
              <a:ext uri="{FF2B5EF4-FFF2-40B4-BE49-F238E27FC236}">
                <a16:creationId xmlns:a16="http://schemas.microsoft.com/office/drawing/2014/main" id="{986FE134-1567-604C-938A-A1A1EF9DB2A3}"/>
              </a:ext>
            </a:extLst>
          </p:cNvPr>
          <p:cNvSpPr/>
          <p:nvPr/>
        </p:nvSpPr>
        <p:spPr>
          <a:xfrm>
            <a:off x="5888038" y="2671763"/>
            <a:ext cx="1503362" cy="3952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MS PGothic" charset="0"/>
              <a:cs typeface="Arial" charset="0"/>
            </a:endParaRPr>
          </a:p>
        </p:txBody>
      </p:sp>
      <p:sp>
        <p:nvSpPr>
          <p:cNvPr id="97285" name="TextBox 7">
            <a:extLst>
              <a:ext uri="{FF2B5EF4-FFF2-40B4-BE49-F238E27FC236}">
                <a16:creationId xmlns:a16="http://schemas.microsoft.com/office/drawing/2014/main" id="{90560FE4-2A4B-944D-9566-C09C229A4714}"/>
              </a:ext>
            </a:extLst>
          </p:cNvPr>
          <p:cNvSpPr txBox="1">
            <a:spLocks noChangeArrowheads="1"/>
          </p:cNvSpPr>
          <p:nvPr/>
        </p:nvSpPr>
        <p:spPr bwMode="auto">
          <a:xfrm>
            <a:off x="3140075" y="4981575"/>
            <a:ext cx="50228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600">
                <a:solidFill>
                  <a:schemeClr val="tx1"/>
                </a:solidFill>
                <a:latin typeface="Arial" panose="020B0604020202020204" pitchFamily="34" charset="0"/>
              </a:rPr>
              <a:t>Martin, Fowlkes, Malik 2004: Learning to Detect Natural Boundaries…</a:t>
            </a:r>
          </a:p>
          <a:p>
            <a:pPr eaLnBrk="1" hangingPunct="1">
              <a:spcBef>
                <a:spcPct val="0"/>
              </a:spcBef>
              <a:buFontTx/>
              <a:buNone/>
            </a:pPr>
            <a:r>
              <a:rPr lang="en-US" altLang="en-US" sz="1600">
                <a:solidFill>
                  <a:schemeClr val="tx1"/>
                </a:solidFill>
                <a:latin typeface="Arial" panose="020B0604020202020204" pitchFamily="34" charset="0"/>
                <a:hlinkClick r:id="rId3"/>
              </a:rPr>
              <a:t>http://www.eecs.berkeley.edu/Research/Projects/CS/vision/grouping/papers/mfm-pami-boundary.pdf</a:t>
            </a:r>
            <a:r>
              <a:rPr lang="en-US" altLang="en-US" sz="1600">
                <a:solidFill>
                  <a:schemeClr val="tx1"/>
                </a:solidFill>
                <a:latin typeface="Arial" panose="020B0604020202020204" pitchFamily="34" charset="0"/>
              </a:rPr>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a:extLst>
              <a:ext uri="{FF2B5EF4-FFF2-40B4-BE49-F238E27FC236}">
                <a16:creationId xmlns:a16="http://schemas.microsoft.com/office/drawing/2014/main" id="{C7EC4B82-E30B-2848-8882-1DD32AC17831}"/>
              </a:ext>
            </a:extLst>
          </p:cNvPr>
          <p:cNvSpPr>
            <a:spLocks noGrp="1" noChangeArrowheads="1"/>
          </p:cNvSpPr>
          <p:nvPr>
            <p:ph type="title"/>
          </p:nvPr>
        </p:nvSpPr>
        <p:spPr/>
        <p:txBody>
          <a:bodyPr/>
          <a:lstStyle/>
          <a:p>
            <a:endParaRPr lang="en-US" altLang="en-US"/>
          </a:p>
        </p:txBody>
      </p:sp>
      <p:pic>
        <p:nvPicPr>
          <p:cNvPr id="98306" name="Picture 2">
            <a:extLst>
              <a:ext uri="{FF2B5EF4-FFF2-40B4-BE49-F238E27FC236}">
                <a16:creationId xmlns:a16="http://schemas.microsoft.com/office/drawing/2014/main" id="{1FC4CE2C-08A3-CA40-8C99-D7DE97F94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04800"/>
            <a:ext cx="7334250" cy="621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extBox 4">
            <a:extLst>
              <a:ext uri="{FF2B5EF4-FFF2-40B4-BE49-F238E27FC236}">
                <a16:creationId xmlns:a16="http://schemas.microsoft.com/office/drawing/2014/main" id="{4A5C6C6B-A29E-8C4A-BA2B-C1F50C43FF04}"/>
              </a:ext>
            </a:extLst>
          </p:cNvPr>
          <p:cNvSpPr txBox="1">
            <a:spLocks noChangeArrowheads="1"/>
          </p:cNvSpPr>
          <p:nvPr/>
        </p:nvSpPr>
        <p:spPr bwMode="auto">
          <a:xfrm>
            <a:off x="96838" y="1676400"/>
            <a:ext cx="1274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lgn="r" eaLnBrk="1" hangingPunct="1">
              <a:spcBef>
                <a:spcPct val="0"/>
              </a:spcBef>
              <a:buFontTx/>
              <a:buNone/>
            </a:pPr>
            <a:r>
              <a:rPr lang="en-US" altLang="en-US" sz="1800">
                <a:latin typeface="Arial" panose="020B0604020202020204" pitchFamily="34" charset="0"/>
              </a:rPr>
              <a:t>Brightness</a:t>
            </a:r>
          </a:p>
        </p:txBody>
      </p:sp>
      <p:sp>
        <p:nvSpPr>
          <p:cNvPr id="98308" name="TextBox 5">
            <a:extLst>
              <a:ext uri="{FF2B5EF4-FFF2-40B4-BE49-F238E27FC236}">
                <a16:creationId xmlns:a16="http://schemas.microsoft.com/office/drawing/2014/main" id="{8BB79B41-97A7-C14C-ACAD-A1A9B99884BB}"/>
              </a:ext>
            </a:extLst>
          </p:cNvPr>
          <p:cNvSpPr txBox="1">
            <a:spLocks noChangeArrowheads="1"/>
          </p:cNvSpPr>
          <p:nvPr/>
        </p:nvSpPr>
        <p:spPr bwMode="auto">
          <a:xfrm>
            <a:off x="609600" y="2667000"/>
            <a:ext cx="73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lgn="r" eaLnBrk="1" hangingPunct="1">
              <a:spcBef>
                <a:spcPct val="0"/>
              </a:spcBef>
              <a:buFontTx/>
              <a:buNone/>
            </a:pPr>
            <a:r>
              <a:rPr lang="en-US" altLang="en-US" sz="1800">
                <a:latin typeface="Arial" panose="020B0604020202020204" pitchFamily="34" charset="0"/>
              </a:rPr>
              <a:t>Color</a:t>
            </a:r>
          </a:p>
        </p:txBody>
      </p:sp>
      <p:sp>
        <p:nvSpPr>
          <p:cNvPr id="98309" name="TextBox 6">
            <a:extLst>
              <a:ext uri="{FF2B5EF4-FFF2-40B4-BE49-F238E27FC236}">
                <a16:creationId xmlns:a16="http://schemas.microsoft.com/office/drawing/2014/main" id="{03895448-3D9D-164C-AA79-CA11EB037021}"/>
              </a:ext>
            </a:extLst>
          </p:cNvPr>
          <p:cNvSpPr txBox="1">
            <a:spLocks noChangeArrowheads="1"/>
          </p:cNvSpPr>
          <p:nvPr/>
        </p:nvSpPr>
        <p:spPr bwMode="auto">
          <a:xfrm>
            <a:off x="457200" y="3733800"/>
            <a:ext cx="941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Texture</a:t>
            </a:r>
          </a:p>
        </p:txBody>
      </p:sp>
      <p:sp>
        <p:nvSpPr>
          <p:cNvPr id="98310" name="TextBox 7">
            <a:extLst>
              <a:ext uri="{FF2B5EF4-FFF2-40B4-BE49-F238E27FC236}">
                <a16:creationId xmlns:a16="http://schemas.microsoft.com/office/drawing/2014/main" id="{7EC58924-C595-054C-B81F-286C6CD25F2B}"/>
              </a:ext>
            </a:extLst>
          </p:cNvPr>
          <p:cNvSpPr txBox="1">
            <a:spLocks noChangeArrowheads="1"/>
          </p:cNvSpPr>
          <p:nvPr/>
        </p:nvSpPr>
        <p:spPr bwMode="auto">
          <a:xfrm>
            <a:off x="228600" y="4724400"/>
            <a:ext cx="1236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Combined</a:t>
            </a:r>
          </a:p>
        </p:txBody>
      </p:sp>
      <p:sp>
        <p:nvSpPr>
          <p:cNvPr id="98311" name="TextBox 8">
            <a:extLst>
              <a:ext uri="{FF2B5EF4-FFF2-40B4-BE49-F238E27FC236}">
                <a16:creationId xmlns:a16="http://schemas.microsoft.com/office/drawing/2014/main" id="{6A31F05F-CC3C-494C-8D8A-16EC576A709B}"/>
              </a:ext>
            </a:extLst>
          </p:cNvPr>
          <p:cNvSpPr txBox="1">
            <a:spLocks noChangeArrowheads="1"/>
          </p:cNvSpPr>
          <p:nvPr/>
        </p:nvSpPr>
        <p:spPr bwMode="auto">
          <a:xfrm>
            <a:off x="457200" y="5791200"/>
            <a:ext cx="928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800">
                <a:latin typeface="Arial" panose="020B0604020202020204" pitchFamily="34" charset="0"/>
              </a:rPr>
              <a:t>Human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Picture 2" descr="http://www.cs.berkeley.edu/projects/vision/grouping/segbench/BSDS300/html/images/plain/normal/color/167062.jpg">
            <a:extLst>
              <a:ext uri="{FF2B5EF4-FFF2-40B4-BE49-F238E27FC236}">
                <a16:creationId xmlns:a16="http://schemas.microsoft.com/office/drawing/2014/main" id="{5B6DDCCC-1298-6C4F-BEFF-CAA477B9B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533400"/>
            <a:ext cx="4581525"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0" name="Picture 4" descr="http://www.eecs.berkeley.edu/Research/Projects/CS/vision/bsds/bench/color/human/167062.bmp">
            <a:extLst>
              <a:ext uri="{FF2B5EF4-FFF2-40B4-BE49-F238E27FC236}">
                <a16:creationId xmlns:a16="http://schemas.microsoft.com/office/drawing/2014/main" id="{BE327BA2-87AA-664C-98C2-868B0A75E6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3800475"/>
            <a:ext cx="4581525"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TextBox 3">
            <a:extLst>
              <a:ext uri="{FF2B5EF4-FFF2-40B4-BE49-F238E27FC236}">
                <a16:creationId xmlns:a16="http://schemas.microsoft.com/office/drawing/2014/main" id="{520AFF99-3205-064E-9DB8-1CF423173238}"/>
              </a:ext>
            </a:extLst>
          </p:cNvPr>
          <p:cNvSpPr txBox="1">
            <a:spLocks noChangeArrowheads="1"/>
          </p:cNvSpPr>
          <p:nvPr/>
        </p:nvSpPr>
        <p:spPr bwMode="auto">
          <a:xfrm>
            <a:off x="7938" y="3935413"/>
            <a:ext cx="1595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800">
                <a:solidFill>
                  <a:srgbClr val="FFFFFF"/>
                </a:solidFill>
                <a:latin typeface="Arial" panose="020B0604020202020204" pitchFamily="34" charset="0"/>
              </a:rPr>
              <a:t>Human (0.95)</a:t>
            </a:r>
          </a:p>
        </p:txBody>
      </p:sp>
      <p:pic>
        <p:nvPicPr>
          <p:cNvPr id="99332" name="Picture 6" descr="http://www.eecs.berkeley.edu/Research/Projects/CS/vision/bsds/bench/color/bgtg/167062.bmp">
            <a:extLst>
              <a:ext uri="{FF2B5EF4-FFF2-40B4-BE49-F238E27FC236}">
                <a16:creationId xmlns:a16="http://schemas.microsoft.com/office/drawing/2014/main" id="{8CB5F74E-1D70-D342-A829-2CEE930BCF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8225" y="2455863"/>
            <a:ext cx="4305300"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TextBox 7">
            <a:extLst>
              <a:ext uri="{FF2B5EF4-FFF2-40B4-BE49-F238E27FC236}">
                <a16:creationId xmlns:a16="http://schemas.microsoft.com/office/drawing/2014/main" id="{0CC1BFFE-88C8-5C42-A231-A8E613C2A443}"/>
              </a:ext>
            </a:extLst>
          </p:cNvPr>
          <p:cNvSpPr txBox="1">
            <a:spLocks noChangeArrowheads="1"/>
          </p:cNvSpPr>
          <p:nvPr/>
        </p:nvSpPr>
        <p:spPr bwMode="auto">
          <a:xfrm>
            <a:off x="4862513" y="2463800"/>
            <a:ext cx="113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eaLnBrk="1" hangingPunct="1">
              <a:spcBef>
                <a:spcPct val="0"/>
              </a:spcBef>
              <a:buFontTx/>
              <a:buNone/>
            </a:pPr>
            <a:r>
              <a:rPr lang="en-US" altLang="en-US" sz="1800">
                <a:solidFill>
                  <a:srgbClr val="FFFFFF"/>
                </a:solidFill>
                <a:latin typeface="Arial" panose="020B0604020202020204" pitchFamily="34" charset="0"/>
              </a:rPr>
              <a:t>Pb (0.88)</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a:extLst>
              <a:ext uri="{FF2B5EF4-FFF2-40B4-BE49-F238E27FC236}">
                <a16:creationId xmlns:a16="http://schemas.microsoft.com/office/drawing/2014/main" id="{FDD9E08F-E666-FA43-83C3-2569EE14842D}"/>
              </a:ext>
            </a:extLst>
          </p:cNvPr>
          <p:cNvSpPr>
            <a:spLocks noGrp="1" noChangeArrowheads="1"/>
          </p:cNvSpPr>
          <p:nvPr>
            <p:ph type="title"/>
          </p:nvPr>
        </p:nvSpPr>
        <p:spPr/>
        <p:txBody>
          <a:bodyPr/>
          <a:lstStyle/>
          <a:p>
            <a:r>
              <a:rPr lang="en-US" altLang="en-US"/>
              <a:t>State of edge detection</a:t>
            </a:r>
          </a:p>
        </p:txBody>
      </p:sp>
      <p:sp>
        <p:nvSpPr>
          <p:cNvPr id="100354" name="Content Placeholder 2">
            <a:extLst>
              <a:ext uri="{FF2B5EF4-FFF2-40B4-BE49-F238E27FC236}">
                <a16:creationId xmlns:a16="http://schemas.microsoft.com/office/drawing/2014/main" id="{C1732879-88A9-2C4E-8E6D-353B2401CA37}"/>
              </a:ext>
            </a:extLst>
          </p:cNvPr>
          <p:cNvSpPr>
            <a:spLocks noGrp="1" noChangeArrowheads="1"/>
          </p:cNvSpPr>
          <p:nvPr>
            <p:ph idx="1"/>
          </p:nvPr>
        </p:nvSpPr>
        <p:spPr/>
        <p:txBody>
          <a:bodyPr/>
          <a:lstStyle/>
          <a:p>
            <a:r>
              <a:rPr lang="en-US" altLang="en-US"/>
              <a:t>Local edge detection works well</a:t>
            </a:r>
          </a:p>
          <a:p>
            <a:pPr lvl="1"/>
            <a:r>
              <a:rPr lang="en-US" altLang="en-US"/>
              <a:t>But many false positives from illumination and texture edges</a:t>
            </a:r>
          </a:p>
          <a:p>
            <a:r>
              <a:rPr lang="en-US" altLang="en-US"/>
              <a:t>Some methods to take into account longer contours, but could probably do better</a:t>
            </a:r>
          </a:p>
          <a:p>
            <a:r>
              <a:rPr lang="en-US" altLang="en-US"/>
              <a:t>Poor use of object and high-level information</a:t>
            </a:r>
          </a:p>
          <a:p>
            <a:pPr>
              <a:buFontTx/>
              <a:buNone/>
            </a:pPr>
            <a:endParaRPr lang="en-US" altLang="en-US"/>
          </a:p>
          <a:p>
            <a:endParaRPr lang="en-US"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a:extLst>
              <a:ext uri="{FF2B5EF4-FFF2-40B4-BE49-F238E27FC236}">
                <a16:creationId xmlns:a16="http://schemas.microsoft.com/office/drawing/2014/main" id="{E90667F9-B421-DE4C-960E-46F3B66B774E}"/>
              </a:ext>
            </a:extLst>
          </p:cNvPr>
          <p:cNvSpPr>
            <a:spLocks noGrp="1" noChangeArrowheads="1"/>
          </p:cNvSpPr>
          <p:nvPr>
            <p:ph type="title"/>
          </p:nvPr>
        </p:nvSpPr>
        <p:spPr>
          <a:xfrm>
            <a:off x="457200" y="152400"/>
            <a:ext cx="8229600" cy="914400"/>
          </a:xfrm>
        </p:spPr>
        <p:txBody>
          <a:bodyPr/>
          <a:lstStyle/>
          <a:p>
            <a:r>
              <a:rPr lang="en-US" altLang="en-US"/>
              <a:t>Sketching</a:t>
            </a:r>
          </a:p>
        </p:txBody>
      </p:sp>
      <p:sp>
        <p:nvSpPr>
          <p:cNvPr id="101378" name="Content Placeholder 2">
            <a:extLst>
              <a:ext uri="{FF2B5EF4-FFF2-40B4-BE49-F238E27FC236}">
                <a16:creationId xmlns:a16="http://schemas.microsoft.com/office/drawing/2014/main" id="{E9DB2C0E-7337-BB49-85D6-AA4354B6BBE7}"/>
              </a:ext>
            </a:extLst>
          </p:cNvPr>
          <p:cNvSpPr>
            <a:spLocks noGrp="1" noChangeArrowheads="1"/>
          </p:cNvSpPr>
          <p:nvPr>
            <p:ph idx="1"/>
          </p:nvPr>
        </p:nvSpPr>
        <p:spPr>
          <a:xfrm>
            <a:off x="457200" y="4846638"/>
            <a:ext cx="8229600" cy="1554162"/>
          </a:xfrm>
        </p:spPr>
        <p:txBody>
          <a:bodyPr/>
          <a:lstStyle/>
          <a:p>
            <a:r>
              <a:rPr lang="en-US" altLang="en-US"/>
              <a:t>Learn from artist’s strokes so that edges are more likely in certain parts of the face.</a:t>
            </a:r>
          </a:p>
        </p:txBody>
      </p:sp>
      <p:pic>
        <p:nvPicPr>
          <p:cNvPr id="101379" name="Picture 2">
            <a:extLst>
              <a:ext uri="{FF2B5EF4-FFF2-40B4-BE49-F238E27FC236}">
                <a16:creationId xmlns:a16="http://schemas.microsoft.com/office/drawing/2014/main" id="{D097FC23-F9AE-0B4D-B5C3-E9E4AFAF1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756" t="25999" r="52773" b="39305"/>
          <a:stretch>
            <a:fillRect/>
          </a:stretch>
        </p:blipFill>
        <p:spPr bwMode="auto">
          <a:xfrm>
            <a:off x="228600" y="1524000"/>
            <a:ext cx="3673475" cy="289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1380" name="Picture 3">
            <a:extLst>
              <a:ext uri="{FF2B5EF4-FFF2-40B4-BE49-F238E27FC236}">
                <a16:creationId xmlns:a16="http://schemas.microsoft.com/office/drawing/2014/main" id="{E0D93A09-63CA-634B-8668-89A75A41E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524" t="32294" r="8842" b="35284"/>
          <a:stretch>
            <a:fillRect/>
          </a:stretch>
        </p:blipFill>
        <p:spPr bwMode="auto">
          <a:xfrm>
            <a:off x="4105275" y="1828800"/>
            <a:ext cx="4918075"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1381" name="TextBox 2">
            <a:extLst>
              <a:ext uri="{FF2B5EF4-FFF2-40B4-BE49-F238E27FC236}">
                <a16:creationId xmlns:a16="http://schemas.microsoft.com/office/drawing/2014/main" id="{41BD144B-28C3-B148-8D74-2EC2471AE521}"/>
              </a:ext>
            </a:extLst>
          </p:cNvPr>
          <p:cNvSpPr txBox="1">
            <a:spLocks noChangeArrowheads="1"/>
          </p:cNvSpPr>
          <p:nvPr/>
        </p:nvSpPr>
        <p:spPr bwMode="auto">
          <a:xfrm>
            <a:off x="2286000" y="6167438"/>
            <a:ext cx="4078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bg1"/>
                </a:solidFill>
                <a:latin typeface="CosmosBQ-Light" pitchFamily="50" charset="0"/>
                <a:ea typeface="MS PGothic" panose="020B0600070205080204" pitchFamily="34" charset="-128"/>
              </a:defRPr>
            </a:lvl1pPr>
            <a:lvl2pPr marL="742950" indent="-285750">
              <a:spcBef>
                <a:spcPct val="20000"/>
              </a:spcBef>
              <a:buChar char="–"/>
              <a:defRPr sz="2800">
                <a:solidFill>
                  <a:schemeClr val="bg1"/>
                </a:solidFill>
                <a:latin typeface="CosmosBQ-Light" pitchFamily="50" charset="0"/>
                <a:ea typeface="MS PGothic" panose="020B0600070205080204" pitchFamily="34" charset="-128"/>
              </a:defRPr>
            </a:lvl2pPr>
            <a:lvl3pPr marL="1143000" indent="-228600">
              <a:spcBef>
                <a:spcPct val="20000"/>
              </a:spcBef>
              <a:buChar char="•"/>
              <a:defRPr sz="2400">
                <a:solidFill>
                  <a:schemeClr val="bg1"/>
                </a:solidFill>
                <a:latin typeface="CosmosBQ-Light" pitchFamily="50" charset="0"/>
                <a:ea typeface="MS PGothic" panose="020B0600070205080204" pitchFamily="34" charset="-128"/>
              </a:defRPr>
            </a:lvl3pPr>
            <a:lvl4pPr marL="1600200" indent="-228600">
              <a:spcBef>
                <a:spcPct val="20000"/>
              </a:spcBef>
              <a:buChar char="–"/>
              <a:defRPr sz="2000">
                <a:solidFill>
                  <a:schemeClr val="bg1"/>
                </a:solidFill>
                <a:latin typeface="CosmosBQ-Light" pitchFamily="50" charset="0"/>
                <a:ea typeface="MS PGothic" panose="020B0600070205080204" pitchFamily="34" charset="-128"/>
              </a:defRPr>
            </a:lvl4pPr>
            <a:lvl5pPr marL="2057400" indent="-228600">
              <a:spcBef>
                <a:spcPct val="20000"/>
              </a:spcBef>
              <a:buChar char="»"/>
              <a:defRPr sz="2000">
                <a:solidFill>
                  <a:schemeClr val="bg1"/>
                </a:solidFill>
                <a:latin typeface="CosmosBQ-Light" pitchFamily="50"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bg1"/>
                </a:solidFill>
                <a:latin typeface="CosmosBQ-Light" pitchFamily="50" charset="0"/>
                <a:ea typeface="MS PGothic" panose="020B0600070205080204" pitchFamily="34" charset="-128"/>
              </a:defRPr>
            </a:lvl9pPr>
          </a:lstStyle>
          <a:p>
            <a:pPr>
              <a:spcBef>
                <a:spcPct val="0"/>
              </a:spcBef>
              <a:buFontTx/>
              <a:buNone/>
            </a:pPr>
            <a:r>
              <a:rPr lang="en-US" altLang="en-US" sz="2400">
                <a:latin typeface="Times" pitchFamily="2" charset="0"/>
              </a:rPr>
              <a:t>Berger et al. SIGGRAPH 2013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87315AD1-B327-0D49-9150-984B7EAD23A7}"/>
              </a:ext>
            </a:extLst>
          </p:cNvPr>
          <p:cNvSpPr>
            <a:spLocks noGrp="1" noChangeArrowheads="1"/>
          </p:cNvSpPr>
          <p:nvPr>
            <p:ph type="title"/>
          </p:nvPr>
        </p:nvSpPr>
        <p:spPr/>
        <p:txBody>
          <a:bodyPr/>
          <a:lstStyle/>
          <a:p>
            <a:r>
              <a:rPr lang="en-US" altLang="en-US"/>
              <a:t>Example</a:t>
            </a:r>
          </a:p>
        </p:txBody>
      </p:sp>
      <p:pic>
        <p:nvPicPr>
          <p:cNvPr id="14338" name="Picture 4">
            <a:extLst>
              <a:ext uri="{FF2B5EF4-FFF2-40B4-BE49-F238E27FC236}">
                <a16:creationId xmlns:a16="http://schemas.microsoft.com/office/drawing/2014/main" id="{649B7FC9-53C3-124B-9BE6-DAA19F02F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95400"/>
            <a:ext cx="5865813"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94D4A7C9-DB80-7541-9473-04B88D17427E}"/>
              </a:ext>
            </a:extLst>
          </p:cNvPr>
          <p:cNvSpPr>
            <a:spLocks noGrp="1" noChangeArrowheads="1"/>
          </p:cNvSpPr>
          <p:nvPr>
            <p:ph type="title"/>
          </p:nvPr>
        </p:nvSpPr>
        <p:spPr/>
        <p:txBody>
          <a:bodyPr/>
          <a:lstStyle/>
          <a:p>
            <a:r>
              <a:rPr lang="en-US" altLang="en-US"/>
              <a:t>Closeup of edges</a:t>
            </a:r>
          </a:p>
        </p:txBody>
      </p:sp>
      <p:sp>
        <p:nvSpPr>
          <p:cNvPr id="15362" name="Content Placeholder 2">
            <a:extLst>
              <a:ext uri="{FF2B5EF4-FFF2-40B4-BE49-F238E27FC236}">
                <a16:creationId xmlns:a16="http://schemas.microsoft.com/office/drawing/2014/main" id="{103B7D95-486D-0248-92B6-56528ACC8674}"/>
              </a:ext>
            </a:extLst>
          </p:cNvPr>
          <p:cNvSpPr>
            <a:spLocks noGrp="1" noChangeArrowheads="1"/>
          </p:cNvSpPr>
          <p:nvPr>
            <p:ph idx="1"/>
          </p:nvPr>
        </p:nvSpPr>
        <p:spPr/>
        <p:txBody>
          <a:bodyPr/>
          <a:lstStyle/>
          <a:p>
            <a:endParaRPr lang="en-US" altLang="en-US"/>
          </a:p>
        </p:txBody>
      </p:sp>
      <p:pic>
        <p:nvPicPr>
          <p:cNvPr id="15363" name="Picture 2" descr="C:\Documents and Settings\Derek Hoiem\My Documents\My Pictures\monte carlo\monaco03.jpg">
            <a:extLst>
              <a:ext uri="{FF2B5EF4-FFF2-40B4-BE49-F238E27FC236}">
                <a16:creationId xmlns:a16="http://schemas.microsoft.com/office/drawing/2014/main" id="{A70D84FF-170A-6B45-876F-332415912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41163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a:extLst>
              <a:ext uri="{FF2B5EF4-FFF2-40B4-BE49-F238E27FC236}">
                <a16:creationId xmlns:a16="http://schemas.microsoft.com/office/drawing/2014/main" id="{8F7EA311-3048-194A-8790-24D6EAC29938}"/>
              </a:ext>
            </a:extLst>
          </p:cNvPr>
          <p:cNvSpPr txBox="1">
            <a:spLocks noChangeArrowheads="1"/>
          </p:cNvSpPr>
          <p:nvPr/>
        </p:nvSpPr>
        <p:spPr bwMode="auto">
          <a:xfrm>
            <a:off x="7315200" y="6477000"/>
            <a:ext cx="1765300" cy="274638"/>
          </a:xfrm>
          <a:prstGeom prst="rect">
            <a:avLst/>
          </a:prstGeom>
          <a:solidFill>
            <a:schemeClr val="bg1"/>
          </a:solidFill>
          <a:ln w="9525">
            <a:noFill/>
            <a:miter lim="800000"/>
            <a:headEnd/>
            <a:tailEnd/>
          </a:ln>
        </p:spPr>
        <p:txBody>
          <a:bodyPr>
            <a:spAutoFit/>
          </a:bodyPr>
          <a:lstStyle/>
          <a:p>
            <a:pPr>
              <a:defRPr/>
            </a:pPr>
            <a:r>
              <a:rPr lang="en-US" sz="1200" dirty="0">
                <a:solidFill>
                  <a:schemeClr val="bg1">
                    <a:lumMod val="65000"/>
                  </a:schemeClr>
                </a:solidFill>
                <a:latin typeface="Times"/>
                <a:ea typeface="+mn-ea"/>
              </a:rPr>
              <a:t>Source: D. </a:t>
            </a:r>
            <a:r>
              <a:rPr lang="en-US" sz="1200" dirty="0" err="1">
                <a:solidFill>
                  <a:schemeClr val="bg1">
                    <a:lumMod val="65000"/>
                  </a:schemeClr>
                </a:solidFill>
                <a:latin typeface="Times"/>
                <a:ea typeface="+mn-ea"/>
              </a:rPr>
              <a:t>Hoiem</a:t>
            </a:r>
            <a:endParaRPr lang="en-US" sz="1200" dirty="0">
              <a:solidFill>
                <a:schemeClr val="bg1">
                  <a:lumMod val="65000"/>
                </a:schemeClr>
              </a:solidFill>
              <a:latin typeface="Times"/>
              <a:ea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370FDE5C-70A4-8C4F-A0B9-466493F74242}"/>
              </a:ext>
            </a:extLst>
          </p:cNvPr>
          <p:cNvSpPr>
            <a:spLocks noGrp="1" noChangeArrowheads="1"/>
          </p:cNvSpPr>
          <p:nvPr>
            <p:ph type="title"/>
          </p:nvPr>
        </p:nvSpPr>
        <p:spPr/>
        <p:txBody>
          <a:bodyPr/>
          <a:lstStyle/>
          <a:p>
            <a:r>
              <a:rPr lang="en-US" altLang="en-US"/>
              <a:t>Closeup of edges</a:t>
            </a:r>
          </a:p>
        </p:txBody>
      </p:sp>
      <p:pic>
        <p:nvPicPr>
          <p:cNvPr id="16386" name="Picture 2" descr="C:\Documents and Settings\Derek Hoiem\My Documents\My Pictures\monte carlo\monaco03.jpg">
            <a:extLst>
              <a:ext uri="{FF2B5EF4-FFF2-40B4-BE49-F238E27FC236}">
                <a16:creationId xmlns:a16="http://schemas.microsoft.com/office/drawing/2014/main" id="{7E61B840-6C55-C347-BECB-102F2CF0EF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4116388"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2" descr="C:\Documents and Settings\Derek Hoiem\My Documents\My Pictures\monte carlo\monaco03.jpg">
            <a:extLst>
              <a:ext uri="{FF2B5EF4-FFF2-40B4-BE49-F238E27FC236}">
                <a16:creationId xmlns:a16="http://schemas.microsoft.com/office/drawing/2014/main" id="{366A1856-8DA9-1141-B170-285C38EC1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254" t="59148" r="79703" b="36111"/>
          <a:stretch>
            <a:fillRect/>
          </a:stretch>
        </p:blipFill>
        <p:spPr bwMode="auto">
          <a:xfrm>
            <a:off x="5943600" y="2819400"/>
            <a:ext cx="1550988" cy="12192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9DD6E2C-BAD1-6A47-BD10-837636BA013B}"/>
              </a:ext>
            </a:extLst>
          </p:cNvPr>
          <p:cNvSpPr/>
          <p:nvPr/>
        </p:nvSpPr>
        <p:spPr>
          <a:xfrm>
            <a:off x="762000" y="4495800"/>
            <a:ext cx="381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MS PGothic" charset="0"/>
              <a:cs typeface="Arial" charset="0"/>
            </a:endParaRPr>
          </a:p>
        </p:txBody>
      </p:sp>
      <p:cxnSp>
        <p:nvCxnSpPr>
          <p:cNvPr id="8" name="Straight Arrow Connector 7">
            <a:extLst>
              <a:ext uri="{FF2B5EF4-FFF2-40B4-BE49-F238E27FC236}">
                <a16:creationId xmlns:a16="http://schemas.microsoft.com/office/drawing/2014/main" id="{9E677A9F-8AF3-A94B-8E17-BBABE79A9762}"/>
              </a:ext>
            </a:extLst>
          </p:cNvPr>
          <p:cNvCxnSpPr/>
          <p:nvPr/>
        </p:nvCxnSpPr>
        <p:spPr>
          <a:xfrm rot="5400000" flipH="1" flipV="1">
            <a:off x="5448300" y="4229100"/>
            <a:ext cx="1066800" cy="53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25966B5-1079-C640-B4C0-C0267A05011E}"/>
              </a:ext>
            </a:extLst>
          </p:cNvPr>
          <p:cNvCxnSpPr/>
          <p:nvPr/>
        </p:nvCxnSpPr>
        <p:spPr>
          <a:xfrm rot="5400000" flipH="1" flipV="1">
            <a:off x="5829300" y="4229100"/>
            <a:ext cx="1066800" cy="5334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B73CECF-7E11-FA42-886B-CB33574C8655}"/>
              </a:ext>
            </a:extLst>
          </p:cNvPr>
          <p:cNvCxnSpPr/>
          <p:nvPr/>
        </p:nvCxnSpPr>
        <p:spPr>
          <a:xfrm rot="5400000" flipH="1" flipV="1">
            <a:off x="6057900" y="4229100"/>
            <a:ext cx="1066800" cy="533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2F9E203-BB33-5640-8DFA-7580EFC1BB1F}"/>
              </a:ext>
            </a:extLst>
          </p:cNvPr>
          <p:cNvCxnSpPr/>
          <p:nvPr/>
        </p:nvCxnSpPr>
        <p:spPr>
          <a:xfrm rot="5400000" flipH="1" flipV="1">
            <a:off x="38100" y="5143500"/>
            <a:ext cx="1066800" cy="53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10;\end{document}&#10;"/>
  <p:tag name="EXTERNALNAME" val="txp_fig"/>
  <p:tag name="BLEND" val="False"/>
  <p:tag name="TRANSPARENT" val="False"/>
  <p:tag name="KEEPFILES" val="False"/>
  <p:tag name="DEBUGPAUSE" val="False"/>
  <p:tag name="RESOLUTION" val="300"/>
  <p:tag name="BITMAPFORMAT" val="bmpmono"/>
  <p:tag name="DEBUGINTERACTIVE" val="True"/>
  <p:tag name="ORIGWIDTH" val="153"/>
  <p:tag name="PICTUREFILESIZE" val="2054"/>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nabla f\| = \sqrt{{(\frac{\partial f}{\partial x})}^2 + {(\frac{\partial f}{\partial y})}^2}$&#13;&#10;\end{document}&#13;&#10;"/>
  <p:tag name="EXTERNALNAME" val="Edittex"/>
  <p:tag name="BLEND" val="False"/>
  <p:tag name="TRANSPARENT" val="False"/>
  <p:tag name="BITMAPFORMAT" val="bmpmono"/>
  <p:tag name="DEBUGINTERACTIVE" val="True"/>
  <p:tag name="ORIGWIDTH" val="873"/>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nabla f = \left[0,\frac{\partial f}{\partial y}\right]$&#13;&#10;\end{document}&#13;&#10;"/>
  <p:tag name="EXTERNALNAME" val="Edittex"/>
  <p:tag name="BLEND" val="False"/>
  <p:tag name="TRANSPARENT" val="False"/>
  <p:tag name="BITMAPFORMAT" val="bmpmono"/>
  <p:tag name="DEBUGINTERACTIVE" val="True"/>
  <p:tag name="ORIGWIDTH" val="441.875"/>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nabla f = \left[\frac{\partial f}{\partial x},\frac{\partial f}{\partial y}\right]$&#13;&#10;\end{document}&#13;&#10;"/>
  <p:tag name="EXTERNALNAME" val="Edittex"/>
  <p:tag name="BLEND" val="False"/>
  <p:tag name="TRANSPARENT" val="False"/>
  <p:tag name="BITMAPFORMAT" val="bmpmono"/>
  <p:tag name="DEBUGINTERACTIVE" val="True"/>
  <p:tag name="ORIGWIDTH" val="479.75"/>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13;&#10;h_\sigma(u,v) = \frac{1}{2 \pi \sigma^2} e^{-\frac{u^2+v^2}{2\sigma^2}}&#13;&#10;\]&#13;&#10;\end{document}&#13;&#10;"/>
  <p:tag name="EXTERNALNAME" val="Edittex"/>
  <p:tag name="BLEND" val="False"/>
  <p:tag name="TRANSPARENT" val="False"/>
  <p:tag name="BITMAPFORMAT" val="bmpmono"/>
  <p:tag name="DEBUGINTERACTIVE" val="True"/>
  <p:tag name="ORIGWIDTH" val="858.625"/>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13;&#10;\nabla^2 h_\sigma (u,v)&#13;&#10;\]&#13;&#10;\end{document}&#13;&#10;"/>
  <p:tag name="EXTERNALNAME" val="Edittex"/>
  <p:tag name="BLEND" val="False"/>
  <p:tag name="TRANSPARENT" val="False"/>
  <p:tag name="BITMAPFORMAT" val="bmpmono"/>
  <p:tag name="DEBUGINTERACTIVE" val="True"/>
  <p:tag name="ORIGWIDTH" val="378"/>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13;&#10;\frac{\partial}{\partial x} h_\sigma(u,v)&#13;&#10;\]&#13;&#10;\end{document}&#13;&#10;"/>
  <p:tag name="EXTERNALNAME" val="Edittex"/>
  <p:tag name="BLEND" val="False"/>
  <p:tag name="TRANSPARENT" val="False"/>
  <p:tag name="KEEPFILES" val="False"/>
  <p:tag name="DEBUGPAUSE" val="False"/>
  <p:tag name="RESOLUTION" val="300"/>
  <p:tag name="BITMAPFORMAT" val="bmpmono"/>
  <p:tag name="DEBUGINTERACTIVE" val="True"/>
  <p:tag name="ORIGWIDTH" val="370.75"/>
  <p:tag name="PICTUREFILESIZE" val="9578"/>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13;&#10;\nabla^2 &#13;&#10;\]&#13;&#10;\end{document}&#13;&#10;"/>
  <p:tag name="EXTERNALNAME" val="Edittex"/>
  <p:tag name="BLEND" val="False"/>
  <p:tag name="TRANSPARENT" val="False"/>
  <p:tag name="BITMAPFORMAT" val="bmpmono"/>
  <p:tag name="DEBUGINTERACTIVE" val="True"/>
  <p:tag name="ORIGWIDTH" val="100.75"/>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nabla^2 f = \frac{\partial^2 f}{\partial x^2} + \frac{\partial^2 f}{\partial y^2}$&#13;&#10;\end{document}&#13;&#10;"/>
  <p:tag name="EXTERNALNAME" val="Edittex"/>
  <p:tag name="BLEND" val="False"/>
  <p:tag name="TRANSPARENT" val="False"/>
  <p:tag name="BITMAPFORMAT" val="bmpmono"/>
  <p:tag name="DEBUGINTERACTIVE" val="True"/>
  <p:tag name="ORIGWIDTH" val="611.125"/>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 = 1$&#10;\end{document}&#10;"/>
  <p:tag name="EXTERNALNAME" val="Edittex"/>
  <p:tag name="BLEND" val="False"/>
  <p:tag name="TRANSPARENT" val="False"/>
  <p:tag name="BITMAPFORMAT" val="bmpmono"/>
  <p:tag name="DEBUGINTERACTIVE" val="True"/>
  <p:tag name="ORIGWIDTH" val="202.5"/>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 = 2$&#10;\end{document}&#10;"/>
  <p:tag name="EXTERNALNAME" val="Edittex"/>
  <p:tag name="BLEND" val="False"/>
  <p:tag name="TRANSPARENT" val="False"/>
  <p:tag name="BITMAPFORMAT" val="bmpmono"/>
  <p:tag name="DEBUGINTERACTIVE" val="True"/>
  <p:tag name="ORIGWIDTH" val="206.12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d}{dx}f(x)$&#10;\end{document}&#10;"/>
  <p:tag name="EXTERNALNAME" val="txp_fig"/>
  <p:tag name="BLEND" val="False"/>
  <p:tag name="TRANSPARENT" val="False"/>
  <p:tag name="KEEPFILES" val="False"/>
  <p:tag name="DEBUGPAUSE" val="False"/>
  <p:tag name="RESOLUTION" val="300"/>
  <p:tag name="BITMAPFORMAT" val="bmpmono"/>
  <p:tag name="DEBUGINTERACTIVE" val="True"/>
  <p:tag name="ORIGWIDTH" val="232.25"/>
  <p:tag name="PICTUREFILESIZE" val="4238"/>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f$&#13;&#10;\end{document}&#13;&#10;"/>
  <p:tag name="EXTERNALNAME" val="Edittex"/>
  <p:tag name="BLEND" val="False"/>
  <p:tag name="TRANSPARENT" val="False"/>
  <p:tag name="BITMAPFORMAT" val="bmpmono"/>
  <p:tag name="DEBUGINTERACTIVE" val="True"/>
  <p:tag name="ORIGWIDTH" val="40.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frac{\partial^2}{\partial x^2} h$&#13;&#10;\end{document}&#13;&#10;"/>
  <p:tag name="EXTERNALNAME" val="Edittex"/>
  <p:tag name="BLEND" val="False"/>
  <p:tag name="TRANSPARENT" val="False"/>
  <p:tag name="BITMAPFORMAT" val="bmpmono"/>
  <p:tag name="DEBUGINTERACTIVE" val="True"/>
  <p:tag name="ORIGWIDTH" val="161.125"/>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frac{\partial^2}{\partial x^2} h) \star f$&#13;&#10;\end{document}&#13;&#10;"/>
  <p:tag name="EXTERNALNAME" val="Edittex"/>
  <p:tag name="BLEND" val="False"/>
  <p:tag name="TRANSPARENT" val="False"/>
  <p:tag name="BITMAPFORMAT" val="bmpmono"/>
  <p:tag name="DEBUGINTERACTIVE" val="True"/>
  <p:tag name="ORIGWIDTH" val="348.25"/>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nabla f = \left[\frac{\partial f}{\partial x},\frac{\partial f}{\partial y}\right]$&#13;&#10;\end{document}&#13;&#10;"/>
  <p:tag name="EXTERNALNAME" val="Edittex"/>
  <p:tag name="BLEND" val="False"/>
  <p:tag name="TRANSPARENT" val="False"/>
  <p:tag name="BITMAPFORMAT" val="bmpmono"/>
  <p:tag name="DEBUGINTERACTIVE" val="True"/>
  <p:tag name="ORIGWIDTH" val="479.75"/>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nabla f = \left[\frac{\partial f}{\partial x},0\right]$&#13;&#10;\end{document}&#13;&#10;"/>
  <p:tag name="EXTERNALNAME" val="Edittex"/>
  <p:tag name="BLEND" val="False"/>
  <p:tag name="TRANSPARENT" val="False"/>
  <p:tag name="BITMAPFORMAT" val="bmpmono"/>
  <p:tag name="DEBUGINTERACTIVE" val="True"/>
  <p:tag name="ORIGWIDTH" val="441.875"/>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theta$&#13;&#10;\end{document}&#13;&#10;"/>
  <p:tag name="EXTERNALNAME" val="Edittex"/>
  <p:tag name="BLEND" val="False"/>
  <p:tag name="TRANSPARENT" val="True"/>
  <p:tag name="BITMAPFORMAT" val="bmpmono"/>
  <p:tag name="DEBUGINTERACTIVE" val="True"/>
  <p:tag name="ORIGWIDTH" val="33.25"/>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3;&#10;\begin{document}&#13;&#10;$\theta = \tan^{-1} \left(\frac{\partial f}{\partial y}/\frac{\partial f}{\partial x}\right)$&#13;&#10;\end{document}&#13;&#10;"/>
  <p:tag name="EXTERNALNAME" val="Edittex"/>
  <p:tag name="BLEND" val="False"/>
  <p:tag name="TRANSPARENT" val="False"/>
  <p:tag name="BITMAPFORMAT" val="bmpmono"/>
  <p:tag name="DEBUGINTERACTIVE" val="True"/>
  <p:tag name="ORIGWIDTH" val="659.75"/>
</p:tagLst>
</file>

<file path=ppt/theme/theme1.xml><?xml version="1.0" encoding="utf-8"?>
<a:theme xmlns:a="http://schemas.openxmlformats.org/drawingml/2006/main" name="UC Merced Blu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osmosBQ-Light"/>
        <a:ea typeface=""/>
        <a:cs typeface=""/>
      </a:majorFont>
      <a:minorFont>
        <a:latin typeface="CosmosBQ-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UC Merced Blue</Template>
  <TotalTime>29492</TotalTime>
  <Words>1838</Words>
  <Application>Microsoft Macintosh PowerPoint</Application>
  <PresentationFormat>On-screen Show (4:3)</PresentationFormat>
  <Paragraphs>365</Paragraphs>
  <Slides>64</Slides>
  <Notes>37</Notes>
  <HiddenSlides>3</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64</vt:i4>
      </vt:variant>
    </vt:vector>
  </HeadingPairs>
  <TitlesOfParts>
    <vt:vector size="76" baseType="lpstr">
      <vt:lpstr>CosmosBQ-Light</vt:lpstr>
      <vt:lpstr>Times</vt:lpstr>
      <vt:lpstr>Arial</vt:lpstr>
      <vt:lpstr>Avenir Next</vt:lpstr>
      <vt:lpstr>Calibri</vt:lpstr>
      <vt:lpstr>Cambria Math</vt:lpstr>
      <vt:lpstr>Tahoma</vt:lpstr>
      <vt:lpstr>Times New Roman</vt:lpstr>
      <vt:lpstr>UC Merced Blue</vt:lpstr>
      <vt:lpstr>Bitmap Image</vt:lpstr>
      <vt:lpstr>Photo Editor Photo</vt:lpstr>
      <vt:lpstr>Equation</vt:lpstr>
      <vt:lpstr>CSE 185  Introduction to Computer Vision</vt:lpstr>
      <vt:lpstr>Edges</vt:lpstr>
      <vt:lpstr>Edge detection</vt:lpstr>
      <vt:lpstr>Why do we care about edges?</vt:lpstr>
      <vt:lpstr>Origin of Edges</vt:lpstr>
      <vt:lpstr>Marr’s theory</vt:lpstr>
      <vt:lpstr>Example</vt:lpstr>
      <vt:lpstr>Closeup of edges</vt:lpstr>
      <vt:lpstr>Closeup of edges</vt:lpstr>
      <vt:lpstr>Closeup of edges</vt:lpstr>
      <vt:lpstr>Closeup of edges</vt:lpstr>
      <vt:lpstr>Characterizing edges</vt:lpstr>
      <vt:lpstr>1st and 2nd derivative</vt:lpstr>
      <vt:lpstr>Intensity profile</vt:lpstr>
      <vt:lpstr>With a little Gaussian noise</vt:lpstr>
      <vt:lpstr>Consider pixel value as height</vt:lpstr>
      <vt:lpstr>First-order derivative filter</vt:lpstr>
      <vt:lpstr>Second-order derivative filter </vt:lpstr>
      <vt:lpstr>Effects of noise</vt:lpstr>
      <vt:lpstr>Effects of noise</vt:lpstr>
      <vt:lpstr>Solution: smooth first</vt:lpstr>
      <vt:lpstr>Derivative theorem of convolution</vt:lpstr>
      <vt:lpstr>Laplacian of Gaussian (LoG)</vt:lpstr>
      <vt:lpstr>Derivative of Gaussian filter</vt:lpstr>
      <vt:lpstr>Finite differences</vt:lpstr>
      <vt:lpstr>Differentiation and convolution</vt:lpstr>
      <vt:lpstr>Discrete edge operators</vt:lpstr>
      <vt:lpstr>Discrete edge operators</vt:lpstr>
      <vt:lpstr>Spatial filter</vt:lpstr>
      <vt:lpstr>Roberts operator</vt:lpstr>
      <vt:lpstr>Sobel operator</vt:lpstr>
      <vt:lpstr>Image gradient</vt:lpstr>
      <vt:lpstr>2D Gaussian edge operators</vt:lpstr>
      <vt:lpstr>Difference of Gaussians (DoG)</vt:lpstr>
      <vt:lpstr>Smoothing and localization</vt:lpstr>
      <vt:lpstr>PowerPoint Presentation</vt:lpstr>
      <vt:lpstr>PowerPoint Presentation</vt:lpstr>
      <vt:lpstr>Implementation issues</vt:lpstr>
      <vt:lpstr>Designing an edge detector</vt:lpstr>
      <vt:lpstr>Canny edge detector</vt:lpstr>
      <vt:lpstr>Example</vt:lpstr>
      <vt:lpstr>Derivative of Gaussian filter</vt:lpstr>
      <vt:lpstr>Compute gradients</vt:lpstr>
      <vt:lpstr>Get orientation at each pixel</vt:lpstr>
      <vt:lpstr>Non-maximum suppression for each orientation</vt:lpstr>
      <vt:lpstr>Edge linking</vt:lpstr>
      <vt:lpstr>Sidebar: Bilinear Interpolation</vt:lpstr>
      <vt:lpstr>Sidebar: Interpolation options</vt:lpstr>
      <vt:lpstr>Before non-max suppression</vt:lpstr>
      <vt:lpstr>After non-max suppression</vt:lpstr>
      <vt:lpstr>Before non-max suppression</vt:lpstr>
      <vt:lpstr>After non-max suppression</vt:lpstr>
      <vt:lpstr>Hysteresis thresholding</vt:lpstr>
      <vt:lpstr>Hysteresis thresholding</vt:lpstr>
      <vt:lpstr>Final Canny edges</vt:lpstr>
      <vt:lpstr>Canny edge detector</vt:lpstr>
      <vt:lpstr>Effect of  (Gaussian kernel size)</vt:lpstr>
      <vt:lpstr>Where do humans see boundaries?</vt:lpstr>
      <vt:lpstr>Building visual dictionaries</vt:lpstr>
      <vt:lpstr>pB boundary detector</vt:lpstr>
      <vt:lpstr>PowerPoint Presentation</vt:lpstr>
      <vt:lpstr>PowerPoint Presentation</vt:lpstr>
      <vt:lpstr>State of edge detection</vt:lpstr>
      <vt:lpstr>Sketching</vt:lpstr>
    </vt:vector>
  </TitlesOfParts>
  <Company>Private copy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Causes of colour</dc:title>
  <dc:creator>D.A. Forsyth</dc:creator>
  <cp:lastModifiedBy>Ming-Hsuan Yang</cp:lastModifiedBy>
  <cp:revision>308</cp:revision>
  <dcterms:created xsi:type="dcterms:W3CDTF">2000-01-26T22:08:37Z</dcterms:created>
  <dcterms:modified xsi:type="dcterms:W3CDTF">2023-02-27T21:57:18Z</dcterms:modified>
</cp:coreProperties>
</file>